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9" r:id="rId1"/>
  </p:sldMasterIdLst>
  <p:notesMasterIdLst>
    <p:notesMasterId r:id="rId53"/>
  </p:notesMasterIdLst>
  <p:handoutMasterIdLst>
    <p:handoutMasterId r:id="rId54"/>
  </p:handoutMasterIdLst>
  <p:sldIdLst>
    <p:sldId id="256" r:id="rId2"/>
    <p:sldId id="332" r:id="rId3"/>
    <p:sldId id="272" r:id="rId4"/>
    <p:sldId id="280" r:id="rId5"/>
    <p:sldId id="281" r:id="rId6"/>
    <p:sldId id="282" r:id="rId7"/>
    <p:sldId id="283" r:id="rId8"/>
    <p:sldId id="284" r:id="rId9"/>
    <p:sldId id="298" r:id="rId10"/>
    <p:sldId id="299" r:id="rId11"/>
    <p:sldId id="317" r:id="rId12"/>
    <p:sldId id="318" r:id="rId13"/>
    <p:sldId id="288" r:id="rId14"/>
    <p:sldId id="295" r:id="rId15"/>
    <p:sldId id="296" r:id="rId16"/>
    <p:sldId id="257" r:id="rId17"/>
    <p:sldId id="258" r:id="rId18"/>
    <p:sldId id="259" r:id="rId19"/>
    <p:sldId id="260" r:id="rId20"/>
    <p:sldId id="261" r:id="rId21"/>
    <p:sldId id="262" r:id="rId22"/>
    <p:sldId id="263" r:id="rId23"/>
    <p:sldId id="300" r:id="rId24"/>
    <p:sldId id="301" r:id="rId25"/>
    <p:sldId id="302" r:id="rId26"/>
    <p:sldId id="319" r:id="rId27"/>
    <p:sldId id="303" r:id="rId28"/>
    <p:sldId id="304" r:id="rId29"/>
    <p:sldId id="305" r:id="rId30"/>
    <p:sldId id="307" r:id="rId31"/>
    <p:sldId id="320" r:id="rId32"/>
    <p:sldId id="306" r:id="rId33"/>
    <p:sldId id="323" r:id="rId34"/>
    <p:sldId id="326" r:id="rId35"/>
    <p:sldId id="324" r:id="rId36"/>
    <p:sldId id="327" r:id="rId37"/>
    <p:sldId id="328" r:id="rId38"/>
    <p:sldId id="325" r:id="rId39"/>
    <p:sldId id="329" r:id="rId40"/>
    <p:sldId id="330" r:id="rId41"/>
    <p:sldId id="331" r:id="rId42"/>
    <p:sldId id="271" r:id="rId43"/>
    <p:sldId id="308" r:id="rId44"/>
    <p:sldId id="309" r:id="rId45"/>
    <p:sldId id="310" r:id="rId46"/>
    <p:sldId id="311" r:id="rId47"/>
    <p:sldId id="312" r:id="rId48"/>
    <p:sldId id="313" r:id="rId49"/>
    <p:sldId id="314" r:id="rId50"/>
    <p:sldId id="315" r:id="rId51"/>
    <p:sldId id="316" r:id="rId5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5632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5632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5632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10F590EB-807F-4D67-9BC0-28E83D295DD8}" type="slidenum">
              <a:rPr lang="en-US"/>
              <a:pPr>
                <a:defRPr/>
              </a:pPr>
              <a:t>‹#›</a:t>
            </a:fld>
            <a:endParaRPr lang="en-US"/>
          </a:p>
        </p:txBody>
      </p:sp>
    </p:spTree>
    <p:extLst>
      <p:ext uri="{BB962C8B-B14F-4D97-AF65-F5344CB8AC3E}">
        <p14:creationId xmlns:p14="http://schemas.microsoft.com/office/powerpoint/2010/main" val="39329879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552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5530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53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53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553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77F816E2-B21F-42E6-8FF4-7EC7080CA78D}" type="slidenum">
              <a:rPr lang="en-US"/>
              <a:pPr>
                <a:defRPr/>
              </a:pPr>
              <a:t>‹#›</a:t>
            </a:fld>
            <a:endParaRPr lang="en-US"/>
          </a:p>
        </p:txBody>
      </p:sp>
    </p:spTree>
    <p:extLst>
      <p:ext uri="{BB962C8B-B14F-4D97-AF65-F5344CB8AC3E}">
        <p14:creationId xmlns:p14="http://schemas.microsoft.com/office/powerpoint/2010/main" val="41899356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228600" y="2889250"/>
            <a:ext cx="8610600" cy="201613"/>
            <a:chOff x="144" y="1680"/>
            <a:chExt cx="5424" cy="144"/>
          </a:xfrm>
        </p:grpSpPr>
        <p:sp>
          <p:nvSpPr>
            <p:cNvPr id="5" name="Rectangle 8"/>
            <p:cNvSpPr>
              <a:spLocks noChangeArrowheads="1"/>
            </p:cNvSpPr>
            <p:nvPr userDrawn="1"/>
          </p:nvSpPr>
          <p:spPr bwMode="auto">
            <a:xfrm>
              <a:off x="144" y="1680"/>
              <a:ext cx="1808" cy="144"/>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defRPr/>
              </a:pPr>
              <a:endParaRPr lang="en-US" altLang="en-US" smtClean="0"/>
            </a:p>
          </p:txBody>
        </p:sp>
        <p:sp>
          <p:nvSpPr>
            <p:cNvPr id="6" name="Rectangle 9"/>
            <p:cNvSpPr>
              <a:spLocks noChangeArrowheads="1"/>
            </p:cNvSpPr>
            <p:nvPr userDrawn="1"/>
          </p:nvSpPr>
          <p:spPr bwMode="auto">
            <a:xfrm>
              <a:off x="1952" y="1680"/>
              <a:ext cx="1808" cy="14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defRPr/>
              </a:pPr>
              <a:endParaRPr lang="en-US" altLang="en-US" smtClean="0"/>
            </a:p>
          </p:txBody>
        </p:sp>
        <p:sp>
          <p:nvSpPr>
            <p:cNvPr id="7" name="Rectangle 10"/>
            <p:cNvSpPr>
              <a:spLocks noChangeArrowheads="1"/>
            </p:cNvSpPr>
            <p:nvPr userDrawn="1"/>
          </p:nvSpPr>
          <p:spPr bwMode="auto">
            <a:xfrm>
              <a:off x="3760" y="1680"/>
              <a:ext cx="1808" cy="144"/>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defRPr/>
              </a:pPr>
              <a:endParaRPr lang="en-US" altLang="en-US" smtClean="0"/>
            </a:p>
          </p:txBody>
        </p:sp>
      </p:grpSp>
      <p:sp>
        <p:nvSpPr>
          <p:cNvPr id="61442" name="Rectangle 2"/>
          <p:cNvSpPr>
            <a:spLocks noGrp="1" noChangeArrowheads="1"/>
          </p:cNvSpPr>
          <p:nvPr>
            <p:ph type="ctrTitle"/>
          </p:nvPr>
        </p:nvSpPr>
        <p:spPr>
          <a:xfrm>
            <a:off x="685800" y="685800"/>
            <a:ext cx="7772400" cy="2127250"/>
          </a:xfrm>
        </p:spPr>
        <p:txBody>
          <a:bodyPr/>
          <a:lstStyle>
            <a:lvl1pPr algn="ctr">
              <a:defRPr sz="5800"/>
            </a:lvl1pPr>
          </a:lstStyle>
          <a:p>
            <a:pPr lvl="0"/>
            <a:r>
              <a:rPr lang="en-US" noProof="0" smtClean="0"/>
              <a:t>Click to edit Master title style</a:t>
            </a:r>
          </a:p>
        </p:txBody>
      </p:sp>
      <p:sp>
        <p:nvSpPr>
          <p:cNvPr id="61443" name="Rectangle 3"/>
          <p:cNvSpPr>
            <a:spLocks noGrp="1" noChangeArrowheads="1"/>
          </p:cNvSpPr>
          <p:nvPr>
            <p:ph type="subTitle" idx="1"/>
          </p:nvPr>
        </p:nvSpPr>
        <p:spPr>
          <a:xfrm>
            <a:off x="1371600" y="3270250"/>
            <a:ext cx="6400800" cy="2209800"/>
          </a:xfrm>
        </p:spPr>
        <p:txBody>
          <a:bodyPr/>
          <a:lstStyle>
            <a:lvl1pPr marL="0" indent="0" algn="ctr">
              <a:buFont typeface="Wingdings" pitchFamily="2" charset="2"/>
              <a:buNone/>
              <a:defRPr sz="3000"/>
            </a:lvl1pPr>
          </a:lstStyle>
          <a:p>
            <a:pPr lvl="0"/>
            <a:r>
              <a:rPr lang="en-US" noProof="0" smtClean="0"/>
              <a:t>Click to edit Master subtitle style</a:t>
            </a:r>
          </a:p>
        </p:txBody>
      </p:sp>
      <p:sp>
        <p:nvSpPr>
          <p:cNvPr id="8" name="Rectangle 4"/>
          <p:cNvSpPr>
            <a:spLocks noGrp="1" noChangeArrowheads="1"/>
          </p:cNvSpPr>
          <p:nvPr>
            <p:ph type="dt" sz="half" idx="10"/>
          </p:nvPr>
        </p:nvSpPr>
        <p:spPr/>
        <p:txBody>
          <a:bodyPr/>
          <a:lstStyle>
            <a:lvl1pPr>
              <a:defRPr/>
            </a:lvl1pPr>
          </a:lstStyle>
          <a:p>
            <a:pPr>
              <a:defRPr/>
            </a:pPr>
            <a:endParaRPr lang="en-US"/>
          </a:p>
        </p:txBody>
      </p:sp>
      <p:sp>
        <p:nvSpPr>
          <p:cNvPr id="9" name="Rectangle 5"/>
          <p:cNvSpPr>
            <a:spLocks noGrp="1" noChangeArrowheads="1"/>
          </p:cNvSpPr>
          <p:nvPr>
            <p:ph type="ftr" sz="quarter" idx="11"/>
          </p:nvPr>
        </p:nvSpPr>
        <p:spPr/>
        <p:txBody>
          <a:bodyPr/>
          <a:lstStyle>
            <a:lvl1pPr>
              <a:defRPr/>
            </a:lvl1pPr>
          </a:lstStyle>
          <a:p>
            <a:pPr>
              <a:defRPr/>
            </a:pPr>
            <a:r>
              <a:rPr lang="en-US"/>
              <a:t>(c) Lanzafame 2007</a:t>
            </a:r>
          </a:p>
        </p:txBody>
      </p:sp>
      <p:sp>
        <p:nvSpPr>
          <p:cNvPr id="10" name="Rectangle 6"/>
          <p:cNvSpPr>
            <a:spLocks noGrp="1" noChangeArrowheads="1"/>
          </p:cNvSpPr>
          <p:nvPr>
            <p:ph type="sldNum" sz="quarter" idx="12"/>
          </p:nvPr>
        </p:nvSpPr>
        <p:spPr/>
        <p:txBody>
          <a:bodyPr/>
          <a:lstStyle>
            <a:lvl1pPr>
              <a:defRPr/>
            </a:lvl1pPr>
          </a:lstStyle>
          <a:p>
            <a:pPr>
              <a:defRPr/>
            </a:pPr>
            <a:fld id="{FDDF3F0E-86E9-4E8F-8B14-D5905CE36670}" type="slidenum">
              <a:rPr lang="en-US"/>
              <a:pPr>
                <a:defRPr/>
              </a:pPr>
              <a:t>‹#›</a:t>
            </a:fld>
            <a:endParaRPr lang="en-US"/>
          </a:p>
        </p:txBody>
      </p:sp>
    </p:spTree>
    <p:extLst>
      <p:ext uri="{BB962C8B-B14F-4D97-AF65-F5344CB8AC3E}">
        <p14:creationId xmlns:p14="http://schemas.microsoft.com/office/powerpoint/2010/main" val="3503341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 Lanzafame 2007</a:t>
            </a:r>
          </a:p>
        </p:txBody>
      </p:sp>
      <p:sp>
        <p:nvSpPr>
          <p:cNvPr id="6" name="Rectangle 6"/>
          <p:cNvSpPr>
            <a:spLocks noGrp="1" noChangeArrowheads="1"/>
          </p:cNvSpPr>
          <p:nvPr>
            <p:ph type="sldNum" sz="quarter" idx="12"/>
          </p:nvPr>
        </p:nvSpPr>
        <p:spPr>
          <a:ln/>
        </p:spPr>
        <p:txBody>
          <a:bodyPr/>
          <a:lstStyle>
            <a:lvl1pPr>
              <a:defRPr/>
            </a:lvl1pPr>
          </a:lstStyle>
          <a:p>
            <a:pPr>
              <a:defRPr/>
            </a:pPr>
            <a:fld id="{C2662679-F8D8-4BC0-9B5A-4A597988DC31}" type="slidenum">
              <a:rPr lang="en-US"/>
              <a:pPr>
                <a:defRPr/>
              </a:pPr>
              <a:t>‹#›</a:t>
            </a:fld>
            <a:endParaRPr lang="en-US"/>
          </a:p>
        </p:txBody>
      </p:sp>
    </p:spTree>
    <p:extLst>
      <p:ext uri="{BB962C8B-B14F-4D97-AF65-F5344CB8AC3E}">
        <p14:creationId xmlns:p14="http://schemas.microsoft.com/office/powerpoint/2010/main" val="1253530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 Lanzafame 2007</a:t>
            </a:r>
          </a:p>
        </p:txBody>
      </p:sp>
      <p:sp>
        <p:nvSpPr>
          <p:cNvPr id="6" name="Rectangle 6"/>
          <p:cNvSpPr>
            <a:spLocks noGrp="1" noChangeArrowheads="1"/>
          </p:cNvSpPr>
          <p:nvPr>
            <p:ph type="sldNum" sz="quarter" idx="12"/>
          </p:nvPr>
        </p:nvSpPr>
        <p:spPr>
          <a:ln/>
        </p:spPr>
        <p:txBody>
          <a:bodyPr/>
          <a:lstStyle>
            <a:lvl1pPr>
              <a:defRPr/>
            </a:lvl1pPr>
          </a:lstStyle>
          <a:p>
            <a:pPr>
              <a:defRPr/>
            </a:pPr>
            <a:fld id="{7F963085-8D34-4A30-A520-9983748ED9F4}" type="slidenum">
              <a:rPr lang="en-US"/>
              <a:pPr>
                <a:defRPr/>
              </a:pPr>
              <a:t>‹#›</a:t>
            </a:fld>
            <a:endParaRPr lang="en-US"/>
          </a:p>
        </p:txBody>
      </p:sp>
    </p:spTree>
    <p:extLst>
      <p:ext uri="{BB962C8B-B14F-4D97-AF65-F5344CB8AC3E}">
        <p14:creationId xmlns:p14="http://schemas.microsoft.com/office/powerpoint/2010/main" val="3047639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 Lanzafame 2007</a:t>
            </a:r>
          </a:p>
        </p:txBody>
      </p:sp>
      <p:sp>
        <p:nvSpPr>
          <p:cNvPr id="6" name="Rectangle 6"/>
          <p:cNvSpPr>
            <a:spLocks noGrp="1" noChangeArrowheads="1"/>
          </p:cNvSpPr>
          <p:nvPr>
            <p:ph type="sldNum" sz="quarter" idx="12"/>
          </p:nvPr>
        </p:nvSpPr>
        <p:spPr>
          <a:ln/>
        </p:spPr>
        <p:txBody>
          <a:bodyPr/>
          <a:lstStyle>
            <a:lvl1pPr>
              <a:defRPr/>
            </a:lvl1pPr>
          </a:lstStyle>
          <a:p>
            <a:pPr>
              <a:defRPr/>
            </a:pPr>
            <a:fld id="{0E2C7CD8-3BA5-40C9-AC0C-1D52632C702C}" type="slidenum">
              <a:rPr lang="en-US"/>
              <a:pPr>
                <a:defRPr/>
              </a:pPr>
              <a:t>‹#›</a:t>
            </a:fld>
            <a:endParaRPr lang="en-US"/>
          </a:p>
        </p:txBody>
      </p:sp>
    </p:spTree>
    <p:extLst>
      <p:ext uri="{BB962C8B-B14F-4D97-AF65-F5344CB8AC3E}">
        <p14:creationId xmlns:p14="http://schemas.microsoft.com/office/powerpoint/2010/main" val="445598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 Lanzafame 2007</a:t>
            </a:r>
          </a:p>
        </p:txBody>
      </p:sp>
      <p:sp>
        <p:nvSpPr>
          <p:cNvPr id="6" name="Rectangle 6"/>
          <p:cNvSpPr>
            <a:spLocks noGrp="1" noChangeArrowheads="1"/>
          </p:cNvSpPr>
          <p:nvPr>
            <p:ph type="sldNum" sz="quarter" idx="12"/>
          </p:nvPr>
        </p:nvSpPr>
        <p:spPr>
          <a:ln/>
        </p:spPr>
        <p:txBody>
          <a:bodyPr/>
          <a:lstStyle>
            <a:lvl1pPr>
              <a:defRPr/>
            </a:lvl1pPr>
          </a:lstStyle>
          <a:p>
            <a:pPr>
              <a:defRPr/>
            </a:pPr>
            <a:fld id="{9063E0A2-E32F-4D79-80C4-2AB8BA5BA20C}" type="slidenum">
              <a:rPr lang="en-US"/>
              <a:pPr>
                <a:defRPr/>
              </a:pPr>
              <a:t>‹#›</a:t>
            </a:fld>
            <a:endParaRPr lang="en-US"/>
          </a:p>
        </p:txBody>
      </p:sp>
    </p:spTree>
    <p:extLst>
      <p:ext uri="{BB962C8B-B14F-4D97-AF65-F5344CB8AC3E}">
        <p14:creationId xmlns:p14="http://schemas.microsoft.com/office/powerpoint/2010/main" val="2258226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 Lanzafame 2007</a:t>
            </a:r>
          </a:p>
        </p:txBody>
      </p:sp>
      <p:sp>
        <p:nvSpPr>
          <p:cNvPr id="7" name="Rectangle 6"/>
          <p:cNvSpPr>
            <a:spLocks noGrp="1" noChangeArrowheads="1"/>
          </p:cNvSpPr>
          <p:nvPr>
            <p:ph type="sldNum" sz="quarter" idx="12"/>
          </p:nvPr>
        </p:nvSpPr>
        <p:spPr>
          <a:ln/>
        </p:spPr>
        <p:txBody>
          <a:bodyPr/>
          <a:lstStyle>
            <a:lvl1pPr>
              <a:defRPr/>
            </a:lvl1pPr>
          </a:lstStyle>
          <a:p>
            <a:pPr>
              <a:defRPr/>
            </a:pPr>
            <a:fld id="{8074D2BC-543F-4E83-B2DF-E45DCAC4360D}" type="slidenum">
              <a:rPr lang="en-US"/>
              <a:pPr>
                <a:defRPr/>
              </a:pPr>
              <a:t>‹#›</a:t>
            </a:fld>
            <a:endParaRPr lang="en-US"/>
          </a:p>
        </p:txBody>
      </p:sp>
    </p:spTree>
    <p:extLst>
      <p:ext uri="{BB962C8B-B14F-4D97-AF65-F5344CB8AC3E}">
        <p14:creationId xmlns:p14="http://schemas.microsoft.com/office/powerpoint/2010/main" val="2136577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 Lanzafame 2007</a:t>
            </a:r>
          </a:p>
        </p:txBody>
      </p:sp>
      <p:sp>
        <p:nvSpPr>
          <p:cNvPr id="9" name="Rectangle 6"/>
          <p:cNvSpPr>
            <a:spLocks noGrp="1" noChangeArrowheads="1"/>
          </p:cNvSpPr>
          <p:nvPr>
            <p:ph type="sldNum" sz="quarter" idx="12"/>
          </p:nvPr>
        </p:nvSpPr>
        <p:spPr>
          <a:ln/>
        </p:spPr>
        <p:txBody>
          <a:bodyPr/>
          <a:lstStyle>
            <a:lvl1pPr>
              <a:defRPr/>
            </a:lvl1pPr>
          </a:lstStyle>
          <a:p>
            <a:pPr>
              <a:defRPr/>
            </a:pPr>
            <a:fld id="{804617F1-522F-4ABB-BC59-5E35AB73A760}" type="slidenum">
              <a:rPr lang="en-US"/>
              <a:pPr>
                <a:defRPr/>
              </a:pPr>
              <a:t>‹#›</a:t>
            </a:fld>
            <a:endParaRPr lang="en-US"/>
          </a:p>
        </p:txBody>
      </p:sp>
    </p:spTree>
    <p:extLst>
      <p:ext uri="{BB962C8B-B14F-4D97-AF65-F5344CB8AC3E}">
        <p14:creationId xmlns:p14="http://schemas.microsoft.com/office/powerpoint/2010/main" val="1142984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 Lanzafame 2007</a:t>
            </a:r>
          </a:p>
        </p:txBody>
      </p:sp>
      <p:sp>
        <p:nvSpPr>
          <p:cNvPr id="5" name="Rectangle 6"/>
          <p:cNvSpPr>
            <a:spLocks noGrp="1" noChangeArrowheads="1"/>
          </p:cNvSpPr>
          <p:nvPr>
            <p:ph type="sldNum" sz="quarter" idx="12"/>
          </p:nvPr>
        </p:nvSpPr>
        <p:spPr>
          <a:ln/>
        </p:spPr>
        <p:txBody>
          <a:bodyPr/>
          <a:lstStyle>
            <a:lvl1pPr>
              <a:defRPr/>
            </a:lvl1pPr>
          </a:lstStyle>
          <a:p>
            <a:pPr>
              <a:defRPr/>
            </a:pPr>
            <a:fld id="{559BEF14-541C-4B32-80D4-DE8875EB1DB8}" type="slidenum">
              <a:rPr lang="en-US"/>
              <a:pPr>
                <a:defRPr/>
              </a:pPr>
              <a:t>‹#›</a:t>
            </a:fld>
            <a:endParaRPr lang="en-US"/>
          </a:p>
        </p:txBody>
      </p:sp>
    </p:spTree>
    <p:extLst>
      <p:ext uri="{BB962C8B-B14F-4D97-AF65-F5344CB8AC3E}">
        <p14:creationId xmlns:p14="http://schemas.microsoft.com/office/powerpoint/2010/main" val="734895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 Lanzafame 2007</a:t>
            </a:r>
          </a:p>
        </p:txBody>
      </p:sp>
      <p:sp>
        <p:nvSpPr>
          <p:cNvPr id="4" name="Rectangle 6"/>
          <p:cNvSpPr>
            <a:spLocks noGrp="1" noChangeArrowheads="1"/>
          </p:cNvSpPr>
          <p:nvPr>
            <p:ph type="sldNum" sz="quarter" idx="12"/>
          </p:nvPr>
        </p:nvSpPr>
        <p:spPr>
          <a:ln/>
        </p:spPr>
        <p:txBody>
          <a:bodyPr/>
          <a:lstStyle>
            <a:lvl1pPr>
              <a:defRPr/>
            </a:lvl1pPr>
          </a:lstStyle>
          <a:p>
            <a:pPr>
              <a:defRPr/>
            </a:pPr>
            <a:fld id="{C0C105CA-7853-4B27-9742-AFFFA7C86E16}" type="slidenum">
              <a:rPr lang="en-US"/>
              <a:pPr>
                <a:defRPr/>
              </a:pPr>
              <a:t>‹#›</a:t>
            </a:fld>
            <a:endParaRPr lang="en-US"/>
          </a:p>
        </p:txBody>
      </p:sp>
    </p:spTree>
    <p:extLst>
      <p:ext uri="{BB962C8B-B14F-4D97-AF65-F5344CB8AC3E}">
        <p14:creationId xmlns:p14="http://schemas.microsoft.com/office/powerpoint/2010/main" val="999567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 Lanzafame 2007</a:t>
            </a:r>
          </a:p>
        </p:txBody>
      </p:sp>
      <p:sp>
        <p:nvSpPr>
          <p:cNvPr id="7" name="Rectangle 6"/>
          <p:cNvSpPr>
            <a:spLocks noGrp="1" noChangeArrowheads="1"/>
          </p:cNvSpPr>
          <p:nvPr>
            <p:ph type="sldNum" sz="quarter" idx="12"/>
          </p:nvPr>
        </p:nvSpPr>
        <p:spPr>
          <a:ln/>
        </p:spPr>
        <p:txBody>
          <a:bodyPr/>
          <a:lstStyle>
            <a:lvl1pPr>
              <a:defRPr/>
            </a:lvl1pPr>
          </a:lstStyle>
          <a:p>
            <a:pPr>
              <a:defRPr/>
            </a:pPr>
            <a:fld id="{B152CB5B-A0A9-4443-9A06-FB80F00F4C32}" type="slidenum">
              <a:rPr lang="en-US"/>
              <a:pPr>
                <a:defRPr/>
              </a:pPr>
              <a:t>‹#›</a:t>
            </a:fld>
            <a:endParaRPr lang="en-US"/>
          </a:p>
        </p:txBody>
      </p:sp>
    </p:spTree>
    <p:extLst>
      <p:ext uri="{BB962C8B-B14F-4D97-AF65-F5344CB8AC3E}">
        <p14:creationId xmlns:p14="http://schemas.microsoft.com/office/powerpoint/2010/main" val="1049482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 Lanzafame 2007</a:t>
            </a:r>
          </a:p>
        </p:txBody>
      </p:sp>
      <p:sp>
        <p:nvSpPr>
          <p:cNvPr id="7" name="Rectangle 6"/>
          <p:cNvSpPr>
            <a:spLocks noGrp="1" noChangeArrowheads="1"/>
          </p:cNvSpPr>
          <p:nvPr>
            <p:ph type="sldNum" sz="quarter" idx="12"/>
          </p:nvPr>
        </p:nvSpPr>
        <p:spPr>
          <a:ln/>
        </p:spPr>
        <p:txBody>
          <a:bodyPr/>
          <a:lstStyle>
            <a:lvl1pPr>
              <a:defRPr/>
            </a:lvl1pPr>
          </a:lstStyle>
          <a:p>
            <a:pPr>
              <a:defRPr/>
            </a:pPr>
            <a:fld id="{1EB56C4B-723C-4DF2-9FF9-507CB0B2467D}" type="slidenum">
              <a:rPr lang="en-US"/>
              <a:pPr>
                <a:defRPr/>
              </a:pPr>
              <a:t>‹#›</a:t>
            </a:fld>
            <a:endParaRPr lang="en-US"/>
          </a:p>
        </p:txBody>
      </p:sp>
    </p:spTree>
    <p:extLst>
      <p:ext uri="{BB962C8B-B14F-4D97-AF65-F5344CB8AC3E}">
        <p14:creationId xmlns:p14="http://schemas.microsoft.com/office/powerpoint/2010/main" val="2972155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0420" name="Rectangle 4"/>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pPr>
              <a:defRPr/>
            </a:pPr>
            <a:endParaRPr lang="en-US"/>
          </a:p>
        </p:txBody>
      </p:sp>
      <p:sp>
        <p:nvSpPr>
          <p:cNvPr id="60421"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pPr>
              <a:defRPr/>
            </a:pPr>
            <a:r>
              <a:rPr lang="en-US"/>
              <a:t>(c) Lanzafame 2007</a:t>
            </a:r>
          </a:p>
        </p:txBody>
      </p:sp>
      <p:sp>
        <p:nvSpPr>
          <p:cNvPr id="60422" name="Rectangle 6"/>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pPr>
              <a:defRPr/>
            </a:pPr>
            <a:fld id="{7903C679-F330-471D-A47C-BFAA60D6069D}" type="slidenum">
              <a:rPr lang="en-US"/>
              <a:pPr>
                <a:defRPr/>
              </a:pPr>
              <a:t>‹#›</a:t>
            </a:fld>
            <a:endParaRPr lang="en-US"/>
          </a:p>
        </p:txBody>
      </p:sp>
      <p:sp>
        <p:nvSpPr>
          <p:cNvPr id="1031" name="Rectangle 7"/>
          <p:cNvSpPr>
            <a:spLocks noChangeArrowheads="1"/>
          </p:cNvSpPr>
          <p:nvPr/>
        </p:nvSpPr>
        <p:spPr bwMode="auto">
          <a:xfrm>
            <a:off x="0" y="0"/>
            <a:ext cx="228600" cy="22860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defRPr/>
            </a:pPr>
            <a:endParaRPr lang="en-US" altLang="en-US" sz="2400" smtClean="0">
              <a:latin typeface="Times New Roman" pitchFamily="18" charset="0"/>
            </a:endParaRPr>
          </a:p>
        </p:txBody>
      </p:sp>
      <p:sp>
        <p:nvSpPr>
          <p:cNvPr id="1032" name="Line 8"/>
          <p:cNvSpPr>
            <a:spLocks noChangeShapeType="1"/>
          </p:cNvSpPr>
          <p:nvPr/>
        </p:nvSpPr>
        <p:spPr bwMode="auto">
          <a:xfrm>
            <a:off x="457200" y="1447800"/>
            <a:ext cx="807720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3" name="Rectangle 9"/>
          <p:cNvSpPr>
            <a:spLocks noChangeArrowheads="1"/>
          </p:cNvSpPr>
          <p:nvPr/>
        </p:nvSpPr>
        <p:spPr bwMode="auto">
          <a:xfrm>
            <a:off x="0" y="2286000"/>
            <a:ext cx="228600" cy="2286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defRPr/>
            </a:pPr>
            <a:endParaRPr lang="en-US" altLang="en-US" sz="2400" smtClean="0">
              <a:latin typeface="Times New Roman" pitchFamily="18" charset="0"/>
            </a:endParaRPr>
          </a:p>
        </p:txBody>
      </p:sp>
      <p:sp>
        <p:nvSpPr>
          <p:cNvPr id="1034" name="Rectangle 10"/>
          <p:cNvSpPr>
            <a:spLocks noChangeArrowheads="1"/>
          </p:cNvSpPr>
          <p:nvPr/>
        </p:nvSpPr>
        <p:spPr bwMode="auto">
          <a:xfrm>
            <a:off x="0" y="4572000"/>
            <a:ext cx="228600" cy="22860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defRPr/>
            </a:pPr>
            <a:endParaRPr lang="en-US" altLang="en-US" sz="2400" smtClean="0">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754"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iming>
    <p:tnLst>
      <p:par>
        <p:cTn id="1" dur="indefinite" restart="never" nodeType="tmRoot"/>
      </p:par>
    </p:tnLst>
  </p:timing>
  <p:hf sldNum="0" hd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cs typeface="Arial" charset="0"/>
        </a:defRPr>
      </a:lvl2pPr>
      <a:lvl3pPr algn="l" rtl="0" eaLnBrk="0" fontAlgn="base" hangingPunct="0">
        <a:spcBef>
          <a:spcPct val="0"/>
        </a:spcBef>
        <a:spcAft>
          <a:spcPct val="0"/>
        </a:spcAft>
        <a:defRPr sz="4400">
          <a:solidFill>
            <a:schemeClr val="tx2"/>
          </a:solidFill>
          <a:latin typeface="Garamond" pitchFamily="18" charset="0"/>
          <a:cs typeface="Arial" charset="0"/>
        </a:defRPr>
      </a:lvl3pPr>
      <a:lvl4pPr algn="l" rtl="0" eaLnBrk="0" fontAlgn="base" hangingPunct="0">
        <a:spcBef>
          <a:spcPct val="0"/>
        </a:spcBef>
        <a:spcAft>
          <a:spcPct val="0"/>
        </a:spcAft>
        <a:defRPr sz="4400">
          <a:solidFill>
            <a:schemeClr val="tx2"/>
          </a:solidFill>
          <a:latin typeface="Garamond" pitchFamily="18" charset="0"/>
          <a:cs typeface="Arial" charset="0"/>
        </a:defRPr>
      </a:lvl4pPr>
      <a:lvl5pPr algn="l" rtl="0" eaLnBrk="0" fontAlgn="base" hangingPunct="0">
        <a:spcBef>
          <a:spcPct val="0"/>
        </a:spcBef>
        <a:spcAft>
          <a:spcPct val="0"/>
        </a:spcAft>
        <a:defRPr sz="4400">
          <a:solidFill>
            <a:schemeClr val="tx2"/>
          </a:solidFill>
          <a:latin typeface="Garamond" pitchFamily="18" charset="0"/>
          <a:cs typeface="Arial" charset="0"/>
        </a:defRPr>
      </a:lvl5pPr>
      <a:lvl6pPr marL="457200" algn="l" rtl="0" fontAlgn="base">
        <a:spcBef>
          <a:spcPct val="0"/>
        </a:spcBef>
        <a:spcAft>
          <a:spcPct val="0"/>
        </a:spcAft>
        <a:defRPr sz="4400">
          <a:solidFill>
            <a:schemeClr val="tx2"/>
          </a:solidFill>
          <a:latin typeface="Garamond" pitchFamily="18" charset="0"/>
          <a:cs typeface="Arial" charset="0"/>
        </a:defRPr>
      </a:lvl6pPr>
      <a:lvl7pPr marL="914400" algn="l" rtl="0" fontAlgn="base">
        <a:spcBef>
          <a:spcPct val="0"/>
        </a:spcBef>
        <a:spcAft>
          <a:spcPct val="0"/>
        </a:spcAft>
        <a:defRPr sz="4400">
          <a:solidFill>
            <a:schemeClr val="tx2"/>
          </a:solidFill>
          <a:latin typeface="Garamond" pitchFamily="18" charset="0"/>
          <a:cs typeface="Arial" charset="0"/>
        </a:defRPr>
      </a:lvl7pPr>
      <a:lvl8pPr marL="1371600" algn="l" rtl="0" fontAlgn="base">
        <a:spcBef>
          <a:spcPct val="0"/>
        </a:spcBef>
        <a:spcAft>
          <a:spcPct val="0"/>
        </a:spcAft>
        <a:defRPr sz="4400">
          <a:solidFill>
            <a:schemeClr val="tx2"/>
          </a:solidFill>
          <a:latin typeface="Garamond" pitchFamily="18" charset="0"/>
          <a:cs typeface="Arial" charset="0"/>
        </a:defRPr>
      </a:lvl8pPr>
      <a:lvl9pPr marL="1828800" algn="l" rtl="0" fontAlgn="base">
        <a:spcBef>
          <a:spcPct val="0"/>
        </a:spcBef>
        <a:spcAft>
          <a:spcPct val="0"/>
        </a:spcAft>
        <a:defRPr sz="4400">
          <a:solidFill>
            <a:schemeClr val="tx2"/>
          </a:solidFill>
          <a:latin typeface="Garamond" pitchFamily="18" charset="0"/>
          <a:cs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n"/>
        <a:defRPr sz="2400">
          <a:solidFill>
            <a:schemeClr val="tx1"/>
          </a:solidFill>
          <a:latin typeface="+mn-lt"/>
          <a:cs typeface="+mn-cs"/>
        </a:defRPr>
      </a:lvl2pPr>
      <a:lvl3pPr marL="1143000" indent="-228600" algn="l" rtl="0" eaLnBrk="0" fontAlgn="base" hangingPunct="0">
        <a:spcBef>
          <a:spcPct val="20000"/>
        </a:spcBef>
        <a:spcAft>
          <a:spcPct val="0"/>
        </a:spcAft>
        <a:buClr>
          <a:schemeClr val="accent1"/>
        </a:buClr>
        <a:buSzPct val="65000"/>
        <a:buFont typeface="Wingdings" pitchFamily="2" charset="2"/>
        <a:buChar char="p"/>
        <a:defRPr sz="2000">
          <a:solidFill>
            <a:schemeClr val="tx1"/>
          </a:solidFill>
          <a:latin typeface="+mn-lt"/>
          <a:cs typeface="+mn-cs"/>
        </a:defRPr>
      </a:lvl3pPr>
      <a:lvl4pPr marL="1600200" indent="-228600" algn="l" rtl="0" eaLnBrk="0" fontAlgn="base" hangingPunct="0">
        <a:spcBef>
          <a:spcPct val="20000"/>
        </a:spcBef>
        <a:spcAft>
          <a:spcPct val="0"/>
        </a:spcAft>
        <a:buClr>
          <a:schemeClr val="bg2"/>
        </a:buClr>
        <a:buFont typeface="Wingdings" pitchFamily="2" charset="2"/>
        <a:buChar char="§"/>
        <a:defRPr>
          <a:solidFill>
            <a:schemeClr val="tx1"/>
          </a:solidFill>
          <a:latin typeface="+mn-lt"/>
          <a:cs typeface="+mn-cs"/>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a:solidFill>
            <a:schemeClr val="tx1"/>
          </a:solidFill>
          <a:latin typeface="+mn-lt"/>
          <a:cs typeface="+mn-cs"/>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altLang="en-US" smtClean="0"/>
              <a:t>Chemistry &amp; </a:t>
            </a:r>
            <a:br>
              <a:rPr lang="en-US" altLang="en-US" smtClean="0"/>
            </a:br>
            <a:r>
              <a:rPr lang="en-US" altLang="en-US" smtClean="0"/>
              <a:t>The Scientific Method</a:t>
            </a:r>
          </a:p>
        </p:txBody>
      </p:sp>
      <p:sp>
        <p:nvSpPr>
          <p:cNvPr id="3075" name="Rectangle 3"/>
          <p:cNvSpPr>
            <a:spLocks noGrp="1" noChangeArrowheads="1"/>
          </p:cNvSpPr>
          <p:nvPr>
            <p:ph type="subTitle" idx="1"/>
          </p:nvPr>
        </p:nvSpPr>
        <p:spPr/>
        <p:txBody>
          <a:bodyPr/>
          <a:lstStyle/>
          <a:p>
            <a:pPr eaLnBrk="1" hangingPunct="1"/>
            <a:r>
              <a:rPr lang="en-US" altLang="en-US" smtClean="0"/>
              <a:t>The Foundations of Chemistry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4"/>
          <p:cNvSpPr>
            <a:spLocks noGrp="1"/>
          </p:cNvSpPr>
          <p:nvPr>
            <p:ph type="ftr" sz="quarter" idx="11"/>
          </p:nvPr>
        </p:nvSpPr>
        <p:spPr>
          <a:noFill/>
        </p:spPr>
        <p:txBody>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eaLnBrk="1" hangingPunct="1">
              <a:spcBef>
                <a:spcPct val="0"/>
              </a:spcBef>
              <a:buClrTx/>
              <a:buSzTx/>
              <a:buFontTx/>
              <a:buNone/>
            </a:pPr>
            <a:r>
              <a:rPr lang="en-US" altLang="en-US" sz="1000" smtClean="0"/>
              <a:t>(c) Lanzafame 2007</a:t>
            </a:r>
          </a:p>
        </p:txBody>
      </p:sp>
      <p:sp>
        <p:nvSpPr>
          <p:cNvPr id="12291" name="Rectangle 2"/>
          <p:cNvSpPr>
            <a:spLocks noGrp="1" noChangeArrowheads="1"/>
          </p:cNvSpPr>
          <p:nvPr>
            <p:ph type="title"/>
          </p:nvPr>
        </p:nvSpPr>
        <p:spPr/>
        <p:txBody>
          <a:bodyPr/>
          <a:lstStyle/>
          <a:p>
            <a:pPr eaLnBrk="1" hangingPunct="1"/>
            <a:r>
              <a:rPr lang="en-US" altLang="en-US" smtClean="0"/>
              <a:t>Example:</a:t>
            </a:r>
          </a:p>
        </p:txBody>
      </p:sp>
      <p:sp>
        <p:nvSpPr>
          <p:cNvPr id="65539" name="Rectangle 3"/>
          <p:cNvSpPr>
            <a:spLocks noGrp="1" noChangeArrowheads="1"/>
          </p:cNvSpPr>
          <p:nvPr>
            <p:ph type="body" idx="1"/>
          </p:nvPr>
        </p:nvSpPr>
        <p:spPr/>
        <p:txBody>
          <a:bodyPr/>
          <a:lstStyle/>
          <a:p>
            <a:pPr eaLnBrk="1" hangingPunct="1">
              <a:lnSpc>
                <a:spcPct val="90000"/>
              </a:lnSpc>
              <a:buFont typeface="Wingdings" pitchFamily="2" charset="2"/>
              <a:buNone/>
            </a:pPr>
            <a:r>
              <a:rPr lang="en-US" altLang="en-US" sz="2000" smtClean="0"/>
              <a:t>Boiling water    </a:t>
            </a:r>
          </a:p>
          <a:p>
            <a:pPr eaLnBrk="1" hangingPunct="1">
              <a:lnSpc>
                <a:spcPct val="90000"/>
              </a:lnSpc>
              <a:buFont typeface="Wingdings" pitchFamily="2" charset="2"/>
              <a:buNone/>
            </a:pPr>
            <a:r>
              <a:rPr lang="en-US" altLang="en-US" sz="2000" smtClean="0"/>
              <a:t>				physical</a:t>
            </a:r>
          </a:p>
          <a:p>
            <a:pPr eaLnBrk="1" hangingPunct="1">
              <a:lnSpc>
                <a:spcPct val="90000"/>
              </a:lnSpc>
              <a:buFont typeface="Wingdings" pitchFamily="2" charset="2"/>
              <a:buNone/>
            </a:pPr>
            <a:r>
              <a:rPr lang="en-US" altLang="en-US" sz="2000" smtClean="0"/>
              <a:t>	It’s water when you start, it’s water when you end</a:t>
            </a:r>
          </a:p>
          <a:p>
            <a:pPr eaLnBrk="1" hangingPunct="1">
              <a:lnSpc>
                <a:spcPct val="90000"/>
              </a:lnSpc>
              <a:buFont typeface="Wingdings" pitchFamily="2" charset="2"/>
              <a:buNone/>
            </a:pPr>
            <a:endParaRPr lang="en-US" altLang="en-US" sz="2000" smtClean="0"/>
          </a:p>
          <a:p>
            <a:pPr eaLnBrk="1" hangingPunct="1">
              <a:lnSpc>
                <a:spcPct val="90000"/>
              </a:lnSpc>
              <a:buFont typeface="Wingdings" pitchFamily="2" charset="2"/>
              <a:buNone/>
            </a:pPr>
            <a:r>
              <a:rPr lang="en-US" altLang="en-US" sz="2000" smtClean="0"/>
              <a:t>Cracking an egg</a:t>
            </a:r>
          </a:p>
          <a:p>
            <a:pPr eaLnBrk="1" hangingPunct="1">
              <a:lnSpc>
                <a:spcPct val="90000"/>
              </a:lnSpc>
              <a:buFont typeface="Wingdings" pitchFamily="2" charset="2"/>
              <a:buNone/>
            </a:pPr>
            <a:r>
              <a:rPr lang="en-US" altLang="en-US" sz="2000" smtClean="0"/>
              <a:t>				physical</a:t>
            </a:r>
          </a:p>
          <a:p>
            <a:pPr eaLnBrk="1" hangingPunct="1">
              <a:lnSpc>
                <a:spcPct val="90000"/>
              </a:lnSpc>
              <a:buFont typeface="Wingdings" pitchFamily="2" charset="2"/>
              <a:buNone/>
            </a:pPr>
            <a:r>
              <a:rPr lang="en-US" altLang="en-US" sz="2000" smtClean="0"/>
              <a:t>It’s an egg when you start it’s a (broken) egg when you finish</a:t>
            </a:r>
          </a:p>
          <a:p>
            <a:pPr eaLnBrk="1" hangingPunct="1">
              <a:lnSpc>
                <a:spcPct val="90000"/>
              </a:lnSpc>
              <a:buFont typeface="Wingdings" pitchFamily="2" charset="2"/>
              <a:buNone/>
            </a:pPr>
            <a:endParaRPr lang="en-US" altLang="en-US" sz="2000" smtClean="0"/>
          </a:p>
          <a:p>
            <a:pPr eaLnBrk="1" hangingPunct="1">
              <a:lnSpc>
                <a:spcPct val="90000"/>
              </a:lnSpc>
              <a:buFont typeface="Wingdings" pitchFamily="2" charset="2"/>
              <a:buNone/>
            </a:pPr>
            <a:r>
              <a:rPr lang="en-US" altLang="en-US" sz="2000" smtClean="0"/>
              <a:t>Boiling an egg</a:t>
            </a:r>
          </a:p>
          <a:p>
            <a:pPr eaLnBrk="1" hangingPunct="1">
              <a:lnSpc>
                <a:spcPct val="90000"/>
              </a:lnSpc>
              <a:buFont typeface="Wingdings" pitchFamily="2" charset="2"/>
              <a:buNone/>
            </a:pPr>
            <a:r>
              <a:rPr lang="en-US" altLang="en-US" sz="2000" smtClean="0"/>
              <a:t>				chemical</a:t>
            </a:r>
          </a:p>
          <a:p>
            <a:pPr eaLnBrk="1" hangingPunct="1">
              <a:lnSpc>
                <a:spcPct val="90000"/>
              </a:lnSpc>
              <a:buFont typeface="Wingdings" pitchFamily="2" charset="2"/>
              <a:buNone/>
            </a:pPr>
            <a:r>
              <a:rPr lang="en-US" altLang="en-US" sz="2000" smtClean="0"/>
              <a:t>A bit tricky – the protein in the egg is modified by the heat which is why it changes consistency.  It’s a new molecule!</a:t>
            </a:r>
          </a:p>
          <a:p>
            <a:pPr eaLnBrk="1" hangingPunct="1">
              <a:lnSpc>
                <a:spcPct val="90000"/>
              </a:lnSpc>
              <a:buFont typeface="Wingdings" pitchFamily="2" charset="2"/>
              <a:buNone/>
            </a:pPr>
            <a:endParaRPr lang="en-US" altLang="en-US" sz="20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65539">
                                            <p:txEl>
                                              <p:pRg st="1" end="1"/>
                                            </p:txEl>
                                          </p:spTgt>
                                        </p:tgtEl>
                                        <p:attrNameLst>
                                          <p:attrName>style.visibility</p:attrName>
                                        </p:attrNameLst>
                                      </p:cBhvr>
                                      <p:to>
                                        <p:strVal val="visible"/>
                                      </p:to>
                                    </p:set>
                                    <p:animEffect transition="in" filter="diamond(in)">
                                      <p:cBhvr>
                                        <p:cTn id="7" dur="2000"/>
                                        <p:tgtEl>
                                          <p:spTgt spid="6553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65539">
                                            <p:txEl>
                                              <p:pRg st="2" end="2"/>
                                            </p:txEl>
                                          </p:spTgt>
                                        </p:tgtEl>
                                        <p:attrNameLst>
                                          <p:attrName>style.visibility</p:attrName>
                                        </p:attrNameLst>
                                      </p:cBhvr>
                                      <p:to>
                                        <p:strVal val="visible"/>
                                      </p:to>
                                    </p:set>
                                    <p:animEffect transition="in" filter="diamond(in)">
                                      <p:cBhvr>
                                        <p:cTn id="12" dur="2000"/>
                                        <p:tgtEl>
                                          <p:spTgt spid="6553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65539">
                                            <p:txEl>
                                              <p:pRg st="4" end="4"/>
                                            </p:txEl>
                                          </p:spTgt>
                                        </p:tgtEl>
                                        <p:attrNameLst>
                                          <p:attrName>style.visibility</p:attrName>
                                        </p:attrNameLst>
                                      </p:cBhvr>
                                      <p:to>
                                        <p:strVal val="visible"/>
                                      </p:to>
                                    </p:set>
                                    <p:animEffect transition="in" filter="diamond(in)">
                                      <p:cBhvr>
                                        <p:cTn id="17" dur="2000"/>
                                        <p:tgtEl>
                                          <p:spTgt spid="65539">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nodeType="clickEffect">
                                  <p:stCondLst>
                                    <p:cond delay="0"/>
                                  </p:stCondLst>
                                  <p:childTnLst>
                                    <p:set>
                                      <p:cBhvr>
                                        <p:cTn id="21" dur="1" fill="hold">
                                          <p:stCondLst>
                                            <p:cond delay="0"/>
                                          </p:stCondLst>
                                        </p:cTn>
                                        <p:tgtEl>
                                          <p:spTgt spid="65539">
                                            <p:txEl>
                                              <p:pRg st="5" end="5"/>
                                            </p:txEl>
                                          </p:spTgt>
                                        </p:tgtEl>
                                        <p:attrNameLst>
                                          <p:attrName>style.visibility</p:attrName>
                                        </p:attrNameLst>
                                      </p:cBhvr>
                                      <p:to>
                                        <p:strVal val="visible"/>
                                      </p:to>
                                    </p:set>
                                    <p:animEffect transition="in" filter="diamond(in)">
                                      <p:cBhvr>
                                        <p:cTn id="22" dur="2000"/>
                                        <p:tgtEl>
                                          <p:spTgt spid="65539">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nodeType="clickEffect">
                                  <p:stCondLst>
                                    <p:cond delay="0"/>
                                  </p:stCondLst>
                                  <p:childTnLst>
                                    <p:set>
                                      <p:cBhvr>
                                        <p:cTn id="26" dur="1" fill="hold">
                                          <p:stCondLst>
                                            <p:cond delay="0"/>
                                          </p:stCondLst>
                                        </p:cTn>
                                        <p:tgtEl>
                                          <p:spTgt spid="65539">
                                            <p:txEl>
                                              <p:pRg st="6" end="6"/>
                                            </p:txEl>
                                          </p:spTgt>
                                        </p:tgtEl>
                                        <p:attrNameLst>
                                          <p:attrName>style.visibility</p:attrName>
                                        </p:attrNameLst>
                                      </p:cBhvr>
                                      <p:to>
                                        <p:strVal val="visible"/>
                                      </p:to>
                                    </p:set>
                                    <p:animEffect transition="in" filter="diamond(in)">
                                      <p:cBhvr>
                                        <p:cTn id="27" dur="2000"/>
                                        <p:tgtEl>
                                          <p:spTgt spid="65539">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fill="hold" nodeType="clickEffect">
                                  <p:stCondLst>
                                    <p:cond delay="0"/>
                                  </p:stCondLst>
                                  <p:childTnLst>
                                    <p:set>
                                      <p:cBhvr>
                                        <p:cTn id="31" dur="1" fill="hold">
                                          <p:stCondLst>
                                            <p:cond delay="0"/>
                                          </p:stCondLst>
                                        </p:cTn>
                                        <p:tgtEl>
                                          <p:spTgt spid="65539">
                                            <p:txEl>
                                              <p:pRg st="8" end="8"/>
                                            </p:txEl>
                                          </p:spTgt>
                                        </p:tgtEl>
                                        <p:attrNameLst>
                                          <p:attrName>style.visibility</p:attrName>
                                        </p:attrNameLst>
                                      </p:cBhvr>
                                      <p:to>
                                        <p:strVal val="visible"/>
                                      </p:to>
                                    </p:set>
                                    <p:animEffect transition="in" filter="diamond(in)">
                                      <p:cBhvr>
                                        <p:cTn id="32" dur="2000"/>
                                        <p:tgtEl>
                                          <p:spTgt spid="65539">
                                            <p:txEl>
                                              <p:pRg st="8" end="8"/>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8" presetClass="entr" presetSubtype="16" fill="hold" nodeType="clickEffect">
                                  <p:stCondLst>
                                    <p:cond delay="0"/>
                                  </p:stCondLst>
                                  <p:childTnLst>
                                    <p:set>
                                      <p:cBhvr>
                                        <p:cTn id="36" dur="1" fill="hold">
                                          <p:stCondLst>
                                            <p:cond delay="0"/>
                                          </p:stCondLst>
                                        </p:cTn>
                                        <p:tgtEl>
                                          <p:spTgt spid="65539">
                                            <p:txEl>
                                              <p:pRg st="9" end="9"/>
                                            </p:txEl>
                                          </p:spTgt>
                                        </p:tgtEl>
                                        <p:attrNameLst>
                                          <p:attrName>style.visibility</p:attrName>
                                        </p:attrNameLst>
                                      </p:cBhvr>
                                      <p:to>
                                        <p:strVal val="visible"/>
                                      </p:to>
                                    </p:set>
                                    <p:animEffect transition="in" filter="diamond(in)">
                                      <p:cBhvr>
                                        <p:cTn id="37" dur="2000"/>
                                        <p:tgtEl>
                                          <p:spTgt spid="65539">
                                            <p:txEl>
                                              <p:pRg st="9" end="9"/>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8" presetClass="entr" presetSubtype="16" fill="hold" nodeType="clickEffect">
                                  <p:stCondLst>
                                    <p:cond delay="0"/>
                                  </p:stCondLst>
                                  <p:childTnLst>
                                    <p:set>
                                      <p:cBhvr>
                                        <p:cTn id="41" dur="1" fill="hold">
                                          <p:stCondLst>
                                            <p:cond delay="0"/>
                                          </p:stCondLst>
                                        </p:cTn>
                                        <p:tgtEl>
                                          <p:spTgt spid="65539">
                                            <p:txEl>
                                              <p:pRg st="10" end="10"/>
                                            </p:txEl>
                                          </p:spTgt>
                                        </p:tgtEl>
                                        <p:attrNameLst>
                                          <p:attrName>style.visibility</p:attrName>
                                        </p:attrNameLst>
                                      </p:cBhvr>
                                      <p:to>
                                        <p:strVal val="visible"/>
                                      </p:to>
                                    </p:set>
                                    <p:animEffect transition="in" filter="diamond(in)">
                                      <p:cBhvr>
                                        <p:cTn id="42" dur="2000"/>
                                        <p:tgtEl>
                                          <p:spTgt spid="6553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4"/>
          <p:cNvSpPr>
            <a:spLocks noGrp="1"/>
          </p:cNvSpPr>
          <p:nvPr>
            <p:ph type="ftr" sz="quarter" idx="11"/>
          </p:nvPr>
        </p:nvSpPr>
        <p:spPr>
          <a:noFill/>
        </p:spPr>
        <p:txBody>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eaLnBrk="1" hangingPunct="1">
              <a:spcBef>
                <a:spcPct val="0"/>
              </a:spcBef>
              <a:buClrTx/>
              <a:buSzTx/>
              <a:buFontTx/>
              <a:buNone/>
            </a:pPr>
            <a:r>
              <a:rPr lang="en-US" altLang="en-US" sz="1000" smtClean="0"/>
              <a:t>(c) Lanzafame 2007</a:t>
            </a:r>
          </a:p>
        </p:txBody>
      </p:sp>
      <p:sp>
        <p:nvSpPr>
          <p:cNvPr id="13315" name="Rectangle 2"/>
          <p:cNvSpPr>
            <a:spLocks noGrp="1" noChangeArrowheads="1"/>
          </p:cNvSpPr>
          <p:nvPr>
            <p:ph type="title"/>
          </p:nvPr>
        </p:nvSpPr>
        <p:spPr/>
        <p:txBody>
          <a:bodyPr/>
          <a:lstStyle/>
          <a:p>
            <a:pPr eaLnBrk="1" hangingPunct="1"/>
            <a:r>
              <a:rPr lang="en-US" altLang="en-US" smtClean="0"/>
              <a:t>Water boiling – physical change</a:t>
            </a:r>
          </a:p>
        </p:txBody>
      </p:sp>
      <p:pic>
        <p:nvPicPr>
          <p:cNvPr id="13316" name="Picture 4" descr="01_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524000"/>
            <a:ext cx="5943600" cy="472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4"/>
          <p:cNvSpPr>
            <a:spLocks noGrp="1"/>
          </p:cNvSpPr>
          <p:nvPr>
            <p:ph type="ftr" sz="quarter" idx="11"/>
          </p:nvPr>
        </p:nvSpPr>
        <p:spPr>
          <a:noFill/>
        </p:spPr>
        <p:txBody>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eaLnBrk="1" hangingPunct="1">
              <a:spcBef>
                <a:spcPct val="0"/>
              </a:spcBef>
              <a:buClrTx/>
              <a:buSzTx/>
              <a:buFontTx/>
              <a:buNone/>
            </a:pPr>
            <a:r>
              <a:rPr lang="en-US" altLang="en-US" sz="1000" smtClean="0"/>
              <a:t>(c) Lanzafame 2007</a:t>
            </a:r>
          </a:p>
        </p:txBody>
      </p:sp>
      <p:sp>
        <p:nvSpPr>
          <p:cNvPr id="14339" name="Rectangle 2"/>
          <p:cNvSpPr>
            <a:spLocks noGrp="1" noChangeArrowheads="1"/>
          </p:cNvSpPr>
          <p:nvPr>
            <p:ph type="title"/>
          </p:nvPr>
        </p:nvSpPr>
        <p:spPr/>
        <p:txBody>
          <a:bodyPr/>
          <a:lstStyle/>
          <a:p>
            <a:pPr eaLnBrk="1" hangingPunct="1"/>
            <a:r>
              <a:rPr lang="en-US" altLang="en-US" smtClean="0"/>
              <a:t>Rust </a:t>
            </a:r>
          </a:p>
        </p:txBody>
      </p:sp>
      <p:pic>
        <p:nvPicPr>
          <p:cNvPr id="14340" name="Picture 4" descr="01_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381000"/>
            <a:ext cx="3319463"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 Box 5"/>
          <p:cNvSpPr txBox="1">
            <a:spLocks noChangeArrowheads="1"/>
          </p:cNvSpPr>
          <p:nvPr/>
        </p:nvSpPr>
        <p:spPr bwMode="auto">
          <a:xfrm>
            <a:off x="2286000" y="2362200"/>
            <a:ext cx="260667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eaLnBrk="1" hangingPunct="1">
              <a:spcBef>
                <a:spcPct val="0"/>
              </a:spcBef>
              <a:buClrTx/>
              <a:buSzTx/>
              <a:buFontTx/>
              <a:buNone/>
            </a:pPr>
            <a:r>
              <a:rPr lang="en-US" altLang="en-US"/>
              <a:t>Chemical change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a:noFill/>
        </p:spPr>
        <p:txBody>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eaLnBrk="1" hangingPunct="1">
              <a:spcBef>
                <a:spcPct val="0"/>
              </a:spcBef>
              <a:buClrTx/>
              <a:buSzTx/>
              <a:buFontTx/>
              <a:buNone/>
            </a:pPr>
            <a:r>
              <a:rPr lang="en-US" altLang="en-US" sz="1000" smtClean="0"/>
              <a:t>(c) Lanzafame 2007</a:t>
            </a:r>
          </a:p>
        </p:txBody>
      </p:sp>
      <p:sp>
        <p:nvSpPr>
          <p:cNvPr id="15363" name="Rectangle 2"/>
          <p:cNvSpPr>
            <a:spLocks noGrp="1" noChangeArrowheads="1"/>
          </p:cNvSpPr>
          <p:nvPr>
            <p:ph type="title"/>
          </p:nvPr>
        </p:nvSpPr>
        <p:spPr/>
        <p:txBody>
          <a:bodyPr/>
          <a:lstStyle/>
          <a:p>
            <a:pPr eaLnBrk="1" hangingPunct="1"/>
            <a:r>
              <a:rPr lang="en-US" altLang="en-US" smtClean="0"/>
              <a:t>Why they make you come here</a:t>
            </a:r>
          </a:p>
        </p:txBody>
      </p:sp>
      <p:sp>
        <p:nvSpPr>
          <p:cNvPr id="15364" name="Rectangle 3"/>
          <p:cNvSpPr>
            <a:spLocks noGrp="1" noChangeArrowheads="1"/>
          </p:cNvSpPr>
          <p:nvPr>
            <p:ph type="body" idx="1"/>
          </p:nvPr>
        </p:nvSpPr>
        <p:spPr/>
        <p:txBody>
          <a:bodyPr/>
          <a:lstStyle/>
          <a:p>
            <a:pPr eaLnBrk="1" hangingPunct="1">
              <a:buFont typeface="Wingdings" pitchFamily="2" charset="2"/>
              <a:buNone/>
            </a:pPr>
            <a:r>
              <a:rPr lang="en-US" altLang="en-US" sz="2000" smtClean="0"/>
              <a:t>The world is made up of molecules.</a:t>
            </a:r>
          </a:p>
          <a:p>
            <a:pPr eaLnBrk="1" hangingPunct="1">
              <a:buFont typeface="Wingdings" pitchFamily="2" charset="2"/>
              <a:buNone/>
            </a:pPr>
            <a:endParaRPr lang="en-US" altLang="en-US" sz="2000" smtClean="0"/>
          </a:p>
          <a:p>
            <a:pPr eaLnBrk="1" hangingPunct="1">
              <a:buFont typeface="Wingdings" pitchFamily="2" charset="2"/>
              <a:buNone/>
            </a:pPr>
            <a:r>
              <a:rPr lang="en-US" altLang="en-US" sz="2000" smtClean="0"/>
              <a:t>If you want to build a bridge, what properties must it have?  What properties must its parts have?</a:t>
            </a:r>
          </a:p>
          <a:p>
            <a:pPr eaLnBrk="1" hangingPunct="1">
              <a:buFont typeface="Wingdings" pitchFamily="2" charset="2"/>
              <a:buNone/>
            </a:pPr>
            <a:endParaRPr lang="en-US" altLang="en-US" sz="2000" smtClean="0"/>
          </a:p>
          <a:p>
            <a:pPr eaLnBrk="1" hangingPunct="1">
              <a:buFont typeface="Wingdings" pitchFamily="2" charset="2"/>
              <a:buNone/>
            </a:pPr>
            <a:r>
              <a:rPr lang="en-US" altLang="en-US" sz="2000" smtClean="0"/>
              <a:t>Life is about motion and change.  What causes the changes?  What limits the changes?  What could we do to improve the situation?</a:t>
            </a:r>
          </a:p>
        </p:txBody>
      </p:sp>
    </p:spTree>
  </p:cSld>
  <p:clrMapOvr>
    <a:masterClrMapping/>
  </p:clrMapOvr>
  <p:transition advTm="39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4"/>
          <p:cNvSpPr>
            <a:spLocks noGrp="1"/>
          </p:cNvSpPr>
          <p:nvPr>
            <p:ph type="ftr" sz="quarter" idx="11"/>
          </p:nvPr>
        </p:nvSpPr>
        <p:spPr>
          <a:noFill/>
        </p:spPr>
        <p:txBody>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eaLnBrk="1" hangingPunct="1">
              <a:spcBef>
                <a:spcPct val="0"/>
              </a:spcBef>
              <a:buClrTx/>
              <a:buSzTx/>
              <a:buFontTx/>
              <a:buNone/>
            </a:pPr>
            <a:r>
              <a:rPr lang="en-US" altLang="en-US" sz="1000" smtClean="0"/>
              <a:t>(c) Lanzafame 2007</a:t>
            </a:r>
          </a:p>
        </p:txBody>
      </p:sp>
      <p:sp>
        <p:nvSpPr>
          <p:cNvPr id="16387" name="Rectangle 2"/>
          <p:cNvSpPr>
            <a:spLocks noGrp="1" noChangeArrowheads="1"/>
          </p:cNvSpPr>
          <p:nvPr>
            <p:ph type="title"/>
          </p:nvPr>
        </p:nvSpPr>
        <p:spPr/>
        <p:txBody>
          <a:bodyPr/>
          <a:lstStyle/>
          <a:p>
            <a:pPr eaLnBrk="1" hangingPunct="1"/>
            <a:r>
              <a:rPr lang="en-US" altLang="en-US" smtClean="0"/>
              <a:t>Questions are more important than answers</a:t>
            </a:r>
          </a:p>
        </p:txBody>
      </p:sp>
      <p:sp>
        <p:nvSpPr>
          <p:cNvPr id="16388" name="Rectangle 3"/>
          <p:cNvSpPr>
            <a:spLocks noGrp="1" noChangeArrowheads="1"/>
          </p:cNvSpPr>
          <p:nvPr>
            <p:ph type="body" idx="1"/>
          </p:nvPr>
        </p:nvSpPr>
        <p:spPr/>
        <p:txBody>
          <a:bodyPr/>
          <a:lstStyle/>
          <a:p>
            <a:pPr eaLnBrk="1" hangingPunct="1">
              <a:buFont typeface="Wingdings" pitchFamily="2" charset="2"/>
              <a:buNone/>
            </a:pPr>
            <a:r>
              <a:rPr lang="en-US" altLang="en-US" smtClean="0"/>
              <a:t>Answers are fleeting and specific.</a:t>
            </a:r>
          </a:p>
          <a:p>
            <a:pPr eaLnBrk="1" hangingPunct="1">
              <a:buFont typeface="Wingdings" pitchFamily="2" charset="2"/>
              <a:buNone/>
            </a:pPr>
            <a:endParaRPr lang="en-US" altLang="en-US" smtClean="0"/>
          </a:p>
          <a:p>
            <a:pPr eaLnBrk="1" hangingPunct="1">
              <a:buFont typeface="Wingdings" pitchFamily="2" charset="2"/>
              <a:buNone/>
            </a:pPr>
            <a:r>
              <a:rPr lang="en-US" altLang="en-US" smtClean="0"/>
              <a:t>Questions can be asked over and over again.</a:t>
            </a:r>
          </a:p>
        </p:txBody>
      </p:sp>
    </p:spTree>
  </p:cSld>
  <p:clrMapOvr>
    <a:masterClrMapping/>
  </p:clrMapOvr>
  <p:transition advTm="35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4"/>
          <p:cNvSpPr>
            <a:spLocks noGrp="1"/>
          </p:cNvSpPr>
          <p:nvPr>
            <p:ph type="ftr" sz="quarter" idx="11"/>
          </p:nvPr>
        </p:nvSpPr>
        <p:spPr>
          <a:noFill/>
        </p:spPr>
        <p:txBody>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eaLnBrk="1" hangingPunct="1">
              <a:spcBef>
                <a:spcPct val="0"/>
              </a:spcBef>
              <a:buClrTx/>
              <a:buSzTx/>
              <a:buFontTx/>
              <a:buNone/>
            </a:pPr>
            <a:r>
              <a:rPr lang="en-US" altLang="en-US" sz="1000" smtClean="0"/>
              <a:t>(c) Lanzafame 2007</a:t>
            </a:r>
          </a:p>
        </p:txBody>
      </p:sp>
      <p:sp>
        <p:nvSpPr>
          <p:cNvPr id="17411" name="Rectangle 2"/>
          <p:cNvSpPr>
            <a:spLocks noGrp="1" noChangeArrowheads="1"/>
          </p:cNvSpPr>
          <p:nvPr>
            <p:ph type="title"/>
          </p:nvPr>
        </p:nvSpPr>
        <p:spPr/>
        <p:txBody>
          <a:bodyPr/>
          <a:lstStyle/>
          <a:p>
            <a:pPr eaLnBrk="1" hangingPunct="1"/>
            <a:r>
              <a:rPr lang="en-US" altLang="en-US" smtClean="0"/>
              <a:t>Chemistry is Questions</a:t>
            </a:r>
          </a:p>
        </p:txBody>
      </p:sp>
      <p:sp>
        <p:nvSpPr>
          <p:cNvPr id="17412" name="Rectangle 3"/>
          <p:cNvSpPr>
            <a:spLocks noGrp="1" noChangeArrowheads="1"/>
          </p:cNvSpPr>
          <p:nvPr>
            <p:ph type="body" idx="1"/>
          </p:nvPr>
        </p:nvSpPr>
        <p:spPr/>
        <p:txBody>
          <a:bodyPr/>
          <a:lstStyle/>
          <a:p>
            <a:pPr eaLnBrk="1" hangingPunct="1">
              <a:lnSpc>
                <a:spcPct val="80000"/>
              </a:lnSpc>
              <a:buFont typeface="Wingdings" pitchFamily="2" charset="2"/>
              <a:buNone/>
            </a:pPr>
            <a:r>
              <a:rPr lang="en-US" altLang="en-US" sz="2400" dirty="0" smtClean="0"/>
              <a:t>As we go through the course, try not to think of all the topics as isolated concepts.</a:t>
            </a:r>
          </a:p>
          <a:p>
            <a:pPr eaLnBrk="1" hangingPunct="1">
              <a:lnSpc>
                <a:spcPct val="80000"/>
              </a:lnSpc>
              <a:buFont typeface="Wingdings" pitchFamily="2" charset="2"/>
              <a:buNone/>
            </a:pPr>
            <a:endParaRPr lang="en-US" altLang="en-US" sz="2400" dirty="0" smtClean="0"/>
          </a:p>
          <a:p>
            <a:pPr eaLnBrk="1" hangingPunct="1">
              <a:lnSpc>
                <a:spcPct val="80000"/>
              </a:lnSpc>
              <a:buFont typeface="Wingdings" pitchFamily="2" charset="2"/>
              <a:buNone/>
            </a:pPr>
            <a:r>
              <a:rPr lang="en-US" altLang="en-US" sz="2400" dirty="0" smtClean="0"/>
              <a:t>All of our concepts are questions about molecules and their </a:t>
            </a:r>
            <a:r>
              <a:rPr lang="en-US" altLang="en-US" sz="2400" dirty="0" smtClean="0"/>
              <a:t>reactions or interactions.</a:t>
            </a:r>
            <a:endParaRPr lang="en-US" altLang="en-US" sz="2400" dirty="0" smtClean="0"/>
          </a:p>
          <a:p>
            <a:pPr eaLnBrk="1" hangingPunct="1">
              <a:lnSpc>
                <a:spcPct val="80000"/>
              </a:lnSpc>
              <a:buFont typeface="Wingdings" pitchFamily="2" charset="2"/>
              <a:buNone/>
            </a:pPr>
            <a:endParaRPr lang="en-US" altLang="en-US" sz="2400" dirty="0" smtClean="0"/>
          </a:p>
          <a:p>
            <a:pPr eaLnBrk="1" hangingPunct="1">
              <a:lnSpc>
                <a:spcPct val="80000"/>
              </a:lnSpc>
              <a:buFont typeface="Wingdings" pitchFamily="2" charset="2"/>
              <a:buNone/>
            </a:pPr>
            <a:r>
              <a:rPr lang="en-US" altLang="en-US" sz="2400" dirty="0" smtClean="0"/>
              <a:t>The questions are central to every human pursuit as well as the very existence of life.</a:t>
            </a:r>
          </a:p>
        </p:txBody>
      </p:sp>
    </p:spTree>
  </p:cSld>
  <p:clrMapOvr>
    <a:masterClrMapping/>
  </p:clrMapOvr>
  <p:transition advTm="80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4"/>
          <p:cNvSpPr>
            <a:spLocks noGrp="1"/>
          </p:cNvSpPr>
          <p:nvPr>
            <p:ph type="ftr" sz="quarter" idx="11"/>
          </p:nvPr>
        </p:nvSpPr>
        <p:spPr>
          <a:noFill/>
        </p:spPr>
        <p:txBody>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eaLnBrk="1" hangingPunct="1">
              <a:spcBef>
                <a:spcPct val="0"/>
              </a:spcBef>
              <a:buClrTx/>
              <a:buSzTx/>
              <a:buFontTx/>
              <a:buNone/>
            </a:pPr>
            <a:r>
              <a:rPr lang="en-US" altLang="en-US" sz="1000" smtClean="0"/>
              <a:t>(c) Lanzafame 2007</a:t>
            </a:r>
          </a:p>
        </p:txBody>
      </p:sp>
      <p:sp>
        <p:nvSpPr>
          <p:cNvPr id="18435" name="Rectangle 2"/>
          <p:cNvSpPr>
            <a:spLocks noGrp="1" noChangeArrowheads="1"/>
          </p:cNvSpPr>
          <p:nvPr>
            <p:ph type="title"/>
          </p:nvPr>
        </p:nvSpPr>
        <p:spPr/>
        <p:txBody>
          <a:bodyPr/>
          <a:lstStyle/>
          <a:p>
            <a:pPr eaLnBrk="1" hangingPunct="1"/>
            <a:r>
              <a:rPr lang="en-US" altLang="en-US" smtClean="0"/>
              <a:t>Chemistry is about Every Thing</a:t>
            </a:r>
          </a:p>
        </p:txBody>
      </p:sp>
      <p:sp>
        <p:nvSpPr>
          <p:cNvPr id="18436" name="Rectangle 3"/>
          <p:cNvSpPr>
            <a:spLocks noGrp="1" noChangeArrowheads="1"/>
          </p:cNvSpPr>
          <p:nvPr>
            <p:ph type="body" idx="1"/>
          </p:nvPr>
        </p:nvSpPr>
        <p:spPr/>
        <p:txBody>
          <a:bodyPr/>
          <a:lstStyle/>
          <a:p>
            <a:pPr eaLnBrk="1" hangingPunct="1">
              <a:buFont typeface="Wingdings" pitchFamily="2" charset="2"/>
              <a:buNone/>
            </a:pPr>
            <a:r>
              <a:rPr lang="en-US" altLang="en-US" dirty="0" smtClean="0"/>
              <a:t>Chemistry is the most practical of sciences.  Chemistry is rooted in the investigation of materials (real things) and their properties.  As a result, other </a:t>
            </a:r>
            <a:r>
              <a:rPr lang="en-US" altLang="en-US" dirty="0" smtClean="0"/>
              <a:t>sciences rely </a:t>
            </a:r>
            <a:r>
              <a:rPr lang="en-US" altLang="en-US" dirty="0" smtClean="0"/>
              <a:t>on Chemistry for information about the “things” they study.</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4"/>
          <p:cNvSpPr>
            <a:spLocks noGrp="1"/>
          </p:cNvSpPr>
          <p:nvPr>
            <p:ph type="ftr" sz="quarter" idx="11"/>
          </p:nvPr>
        </p:nvSpPr>
        <p:spPr>
          <a:noFill/>
        </p:spPr>
        <p:txBody>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eaLnBrk="1" hangingPunct="1">
              <a:spcBef>
                <a:spcPct val="0"/>
              </a:spcBef>
              <a:buClrTx/>
              <a:buSzTx/>
              <a:buFontTx/>
              <a:buNone/>
            </a:pPr>
            <a:r>
              <a:rPr lang="en-US" altLang="en-US" sz="1000" smtClean="0"/>
              <a:t>(c) Lanzafame 2007</a:t>
            </a:r>
          </a:p>
        </p:txBody>
      </p:sp>
      <p:sp>
        <p:nvSpPr>
          <p:cNvPr id="19459" name="Rectangle 2"/>
          <p:cNvSpPr>
            <a:spLocks noGrp="1" noChangeArrowheads="1"/>
          </p:cNvSpPr>
          <p:nvPr>
            <p:ph type="title"/>
          </p:nvPr>
        </p:nvSpPr>
        <p:spPr/>
        <p:txBody>
          <a:bodyPr/>
          <a:lstStyle/>
          <a:p>
            <a:pPr eaLnBrk="1" hangingPunct="1"/>
            <a:r>
              <a:rPr lang="en-US" altLang="en-US" smtClean="0"/>
              <a:t>Building Blocks of Matter</a:t>
            </a:r>
          </a:p>
        </p:txBody>
      </p:sp>
      <p:sp>
        <p:nvSpPr>
          <p:cNvPr id="19460" name="Rectangle 3"/>
          <p:cNvSpPr>
            <a:spLocks noGrp="1" noChangeArrowheads="1"/>
          </p:cNvSpPr>
          <p:nvPr>
            <p:ph type="body" idx="1"/>
          </p:nvPr>
        </p:nvSpPr>
        <p:spPr/>
        <p:txBody>
          <a:bodyPr/>
          <a:lstStyle/>
          <a:p>
            <a:pPr eaLnBrk="1" hangingPunct="1"/>
            <a:r>
              <a:rPr lang="en-US" altLang="en-US" sz="2400" smtClean="0"/>
              <a:t>Chemistry is the study of </a:t>
            </a:r>
            <a:r>
              <a:rPr lang="en-US" altLang="en-US" sz="2400" b="1" smtClean="0"/>
              <a:t>matter</a:t>
            </a:r>
            <a:r>
              <a:rPr lang="en-US" altLang="en-US" sz="2400" smtClean="0"/>
              <a:t> - which is anything that has mass and takes up space.  In other words, Matter is ANY-THING.</a:t>
            </a:r>
          </a:p>
          <a:p>
            <a:pPr eaLnBrk="1" hangingPunct="1"/>
            <a:endParaRPr lang="en-US" altLang="en-US" sz="2400" smtClean="0"/>
          </a:p>
          <a:p>
            <a:pPr eaLnBrk="1" hangingPunct="1"/>
            <a:r>
              <a:rPr lang="en-US" altLang="en-US" sz="2400" smtClean="0"/>
              <a:t>Matter itself has a wide variety of properties.  What these properties are and how these properties can be changed is important to the function of everything from a rock to a human being.</a:t>
            </a:r>
          </a:p>
          <a:p>
            <a:pPr eaLnBrk="1" hangingPunct="1"/>
            <a:endParaRPr lang="en-US" altLang="en-US" sz="240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4"/>
          <p:cNvSpPr>
            <a:spLocks noGrp="1"/>
          </p:cNvSpPr>
          <p:nvPr>
            <p:ph type="ftr" sz="quarter" idx="11"/>
          </p:nvPr>
        </p:nvSpPr>
        <p:spPr>
          <a:noFill/>
        </p:spPr>
        <p:txBody>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eaLnBrk="1" hangingPunct="1">
              <a:spcBef>
                <a:spcPct val="0"/>
              </a:spcBef>
              <a:buClrTx/>
              <a:buSzTx/>
              <a:buFontTx/>
              <a:buNone/>
            </a:pPr>
            <a:r>
              <a:rPr lang="en-US" altLang="en-US" sz="1000" smtClean="0"/>
              <a:t>(c) Lanzafame 2007</a:t>
            </a:r>
          </a:p>
        </p:txBody>
      </p:sp>
      <p:sp>
        <p:nvSpPr>
          <p:cNvPr id="20483" name="Rectangle 2"/>
          <p:cNvSpPr>
            <a:spLocks noGrp="1" noChangeArrowheads="1"/>
          </p:cNvSpPr>
          <p:nvPr>
            <p:ph type="title"/>
          </p:nvPr>
        </p:nvSpPr>
        <p:spPr/>
        <p:txBody>
          <a:bodyPr/>
          <a:lstStyle/>
          <a:p>
            <a:pPr eaLnBrk="1" hangingPunct="1"/>
            <a:r>
              <a:rPr lang="en-US" altLang="en-US" smtClean="0"/>
              <a:t>Divisible vs. Indivisible</a:t>
            </a:r>
          </a:p>
        </p:txBody>
      </p:sp>
      <p:sp>
        <p:nvSpPr>
          <p:cNvPr id="20484" name="Rectangle 3"/>
          <p:cNvSpPr>
            <a:spLocks noGrp="1" noChangeArrowheads="1"/>
          </p:cNvSpPr>
          <p:nvPr>
            <p:ph type="body" idx="1"/>
          </p:nvPr>
        </p:nvSpPr>
        <p:spPr/>
        <p:txBody>
          <a:bodyPr/>
          <a:lstStyle/>
          <a:p>
            <a:pPr eaLnBrk="1" hangingPunct="1">
              <a:buFont typeface="Wingdings" pitchFamily="2" charset="2"/>
              <a:buNone/>
            </a:pPr>
            <a:r>
              <a:rPr lang="en-US" altLang="en-US" smtClean="0"/>
              <a:t>The world we see around us appears to be quite divisible – it can be divided into pieces of the whole.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4"/>
          <p:cNvSpPr>
            <a:spLocks noGrp="1"/>
          </p:cNvSpPr>
          <p:nvPr>
            <p:ph type="ftr" sz="quarter" idx="11"/>
          </p:nvPr>
        </p:nvSpPr>
        <p:spPr>
          <a:noFill/>
        </p:spPr>
        <p:txBody>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eaLnBrk="1" hangingPunct="1">
              <a:spcBef>
                <a:spcPct val="0"/>
              </a:spcBef>
              <a:buClrTx/>
              <a:buSzTx/>
              <a:buFontTx/>
              <a:buNone/>
            </a:pPr>
            <a:r>
              <a:rPr lang="en-US" altLang="en-US" sz="1000" smtClean="0"/>
              <a:t>(c) Lanzafame 2007</a:t>
            </a:r>
          </a:p>
        </p:txBody>
      </p:sp>
      <p:sp>
        <p:nvSpPr>
          <p:cNvPr id="21507" name="Rectangle 2"/>
          <p:cNvSpPr>
            <a:spLocks noGrp="1" noChangeArrowheads="1"/>
          </p:cNvSpPr>
          <p:nvPr>
            <p:ph type="title"/>
          </p:nvPr>
        </p:nvSpPr>
        <p:spPr/>
        <p:txBody>
          <a:bodyPr/>
          <a:lstStyle/>
          <a:p>
            <a:pPr eaLnBrk="1" hangingPunct="1"/>
            <a:r>
              <a:rPr lang="en-US" altLang="en-US" smtClean="0"/>
              <a:t>Divisible vs. Indivisible</a:t>
            </a:r>
          </a:p>
        </p:txBody>
      </p:sp>
      <p:sp>
        <p:nvSpPr>
          <p:cNvPr id="21508" name="Rectangle 3"/>
          <p:cNvSpPr>
            <a:spLocks noGrp="1" noChangeArrowheads="1"/>
          </p:cNvSpPr>
          <p:nvPr>
            <p:ph type="body" idx="1"/>
          </p:nvPr>
        </p:nvSpPr>
        <p:spPr/>
        <p:txBody>
          <a:bodyPr/>
          <a:lstStyle/>
          <a:p>
            <a:pPr eaLnBrk="1" hangingPunct="1">
              <a:lnSpc>
                <a:spcPct val="80000"/>
              </a:lnSpc>
            </a:pPr>
            <a:r>
              <a:rPr lang="en-US" altLang="en-US" sz="2000" smtClean="0"/>
              <a:t>Consider a tree.  It’s made of “wood”.  But, what is wood?</a:t>
            </a:r>
          </a:p>
          <a:p>
            <a:pPr eaLnBrk="1" hangingPunct="1">
              <a:lnSpc>
                <a:spcPct val="80000"/>
              </a:lnSpc>
            </a:pPr>
            <a:endParaRPr lang="en-US" altLang="en-US" sz="2000" smtClean="0"/>
          </a:p>
          <a:p>
            <a:pPr eaLnBrk="1" hangingPunct="1">
              <a:lnSpc>
                <a:spcPct val="80000"/>
              </a:lnSpc>
            </a:pPr>
            <a:r>
              <a:rPr lang="en-US" altLang="en-US" sz="2000" smtClean="0"/>
              <a:t>Chop down a tree, you can make a 2x4 board.  A 2x4 is a piece of a tree.</a:t>
            </a:r>
          </a:p>
          <a:p>
            <a:pPr eaLnBrk="1" hangingPunct="1">
              <a:lnSpc>
                <a:spcPct val="80000"/>
              </a:lnSpc>
            </a:pPr>
            <a:endParaRPr lang="en-US" altLang="en-US" sz="2000" smtClean="0"/>
          </a:p>
          <a:p>
            <a:pPr eaLnBrk="1" hangingPunct="1">
              <a:lnSpc>
                <a:spcPct val="80000"/>
              </a:lnSpc>
            </a:pPr>
            <a:r>
              <a:rPr lang="en-US" altLang="en-US" sz="2000" smtClean="0"/>
              <a:t>Cut up the 2x4, you can make toothpicks.  Toothpicks are pieces of a 2x4 which is a piece of a tree.</a:t>
            </a:r>
          </a:p>
          <a:p>
            <a:pPr eaLnBrk="1" hangingPunct="1">
              <a:lnSpc>
                <a:spcPct val="80000"/>
              </a:lnSpc>
            </a:pPr>
            <a:endParaRPr lang="en-US" altLang="en-US" sz="2000" smtClean="0"/>
          </a:p>
          <a:p>
            <a:pPr eaLnBrk="1" hangingPunct="1">
              <a:lnSpc>
                <a:spcPct val="80000"/>
              </a:lnSpc>
            </a:pPr>
            <a:r>
              <a:rPr lang="en-US" altLang="en-US" sz="2000" smtClean="0"/>
              <a:t>Grind up a toothpick, you get sawdust.  Sawdust is a piece of a toothpick which is a piece of a 2x4 which is a piece of a tree.</a:t>
            </a:r>
          </a:p>
          <a:p>
            <a:pPr eaLnBrk="1" hangingPunct="1">
              <a:lnSpc>
                <a:spcPct val="80000"/>
              </a:lnSpc>
            </a:pPr>
            <a:endParaRPr lang="en-US" altLang="en-US" sz="2000" smtClean="0"/>
          </a:p>
          <a:p>
            <a:pPr eaLnBrk="1" hangingPunct="1">
              <a:lnSpc>
                <a:spcPct val="80000"/>
              </a:lnSpc>
            </a:pPr>
            <a:r>
              <a:rPr lang="en-US" altLang="en-US" sz="2000" smtClean="0"/>
              <a:t>Things in nature are DIVISIBLE!  But not infinitely so.</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smtClean="0"/>
              <a:t>www.chemgod.com</a:t>
            </a:r>
          </a:p>
        </p:txBody>
      </p:sp>
      <p:sp>
        <p:nvSpPr>
          <p:cNvPr id="4099" name="Content Placeholder 2"/>
          <p:cNvSpPr>
            <a:spLocks noGrp="1"/>
          </p:cNvSpPr>
          <p:nvPr>
            <p:ph idx="1"/>
          </p:nvPr>
        </p:nvSpPr>
        <p:spPr/>
        <p:txBody>
          <a:bodyPr/>
          <a:lstStyle/>
          <a:p>
            <a:endParaRPr lang="en-US" altLang="en-US" smtClean="0"/>
          </a:p>
        </p:txBody>
      </p:sp>
      <p:sp>
        <p:nvSpPr>
          <p:cNvPr id="4100" name="Footer Placeholder 3"/>
          <p:cNvSpPr>
            <a:spLocks noGrp="1"/>
          </p:cNvSpPr>
          <p:nvPr>
            <p:ph type="ftr" sz="quarter" idx="11"/>
          </p:nvPr>
        </p:nvSpPr>
        <p:spPr>
          <a:noFill/>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altLang="en-US" smtClean="0"/>
              <a:t>(c) Lanzafame 2007</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4"/>
          <p:cNvSpPr>
            <a:spLocks noGrp="1"/>
          </p:cNvSpPr>
          <p:nvPr>
            <p:ph type="ftr" sz="quarter" idx="11"/>
          </p:nvPr>
        </p:nvSpPr>
        <p:spPr>
          <a:noFill/>
        </p:spPr>
        <p:txBody>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eaLnBrk="1" hangingPunct="1">
              <a:spcBef>
                <a:spcPct val="0"/>
              </a:spcBef>
              <a:buClrTx/>
              <a:buSzTx/>
              <a:buFontTx/>
              <a:buNone/>
            </a:pPr>
            <a:r>
              <a:rPr lang="en-US" altLang="en-US" sz="1000" smtClean="0"/>
              <a:t>(c) Lanzafame 2007</a:t>
            </a:r>
          </a:p>
        </p:txBody>
      </p:sp>
      <p:sp>
        <p:nvSpPr>
          <p:cNvPr id="22531" name="Rectangle 2"/>
          <p:cNvSpPr>
            <a:spLocks noGrp="1" noChangeArrowheads="1"/>
          </p:cNvSpPr>
          <p:nvPr>
            <p:ph type="title"/>
          </p:nvPr>
        </p:nvSpPr>
        <p:spPr/>
        <p:txBody>
          <a:bodyPr/>
          <a:lstStyle/>
          <a:p>
            <a:pPr eaLnBrk="1" hangingPunct="1"/>
            <a:r>
              <a:rPr lang="en-US" altLang="en-US" smtClean="0"/>
              <a:t>Molecules</a:t>
            </a:r>
          </a:p>
        </p:txBody>
      </p:sp>
      <p:sp>
        <p:nvSpPr>
          <p:cNvPr id="22532" name="Rectangle 3"/>
          <p:cNvSpPr>
            <a:spLocks noGrp="1" noChangeArrowheads="1"/>
          </p:cNvSpPr>
          <p:nvPr>
            <p:ph type="body" idx="1"/>
          </p:nvPr>
        </p:nvSpPr>
        <p:spPr/>
        <p:txBody>
          <a:bodyPr/>
          <a:lstStyle/>
          <a:p>
            <a:pPr eaLnBrk="1" hangingPunct="1">
              <a:lnSpc>
                <a:spcPct val="80000"/>
              </a:lnSpc>
            </a:pPr>
            <a:r>
              <a:rPr lang="en-US" altLang="en-US" sz="2400" smtClean="0"/>
              <a:t>A</a:t>
            </a:r>
            <a:r>
              <a:rPr lang="en-US" altLang="en-US" sz="2400" b="1" smtClean="0"/>
              <a:t> molecule</a:t>
            </a:r>
            <a:r>
              <a:rPr lang="en-US" altLang="en-US" sz="2400" smtClean="0"/>
              <a:t> (chemical compound) is the smallest unit of matter that maintains the identity of the parent.  For glucose (sugar), the glucose molecule is the smallest unit of sugar that would still taste sweet.  For wood, the molecule is cellulose.</a:t>
            </a:r>
          </a:p>
          <a:p>
            <a:pPr eaLnBrk="1" hangingPunct="1">
              <a:lnSpc>
                <a:spcPct val="80000"/>
              </a:lnSpc>
            </a:pPr>
            <a:endParaRPr lang="en-US" altLang="en-US" sz="2400" smtClean="0"/>
          </a:p>
          <a:p>
            <a:pPr eaLnBrk="1" hangingPunct="1">
              <a:lnSpc>
                <a:spcPct val="80000"/>
              </a:lnSpc>
            </a:pPr>
            <a:r>
              <a:rPr lang="en-US" altLang="en-US" sz="2400" smtClean="0"/>
              <a:t>Molecules are made up of even smaller units called </a:t>
            </a:r>
            <a:r>
              <a:rPr lang="en-US" altLang="en-US" sz="2400" b="1" smtClean="0"/>
              <a:t>atoms (elements)</a:t>
            </a:r>
            <a:r>
              <a:rPr lang="en-US" altLang="en-US" sz="2400" smtClean="0"/>
              <a:t>.  An atom is indivisible by any normal chemical or physical means.  (To split it, you need to use nuclear means such as a high energy particle accelerator).</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4"/>
          <p:cNvSpPr>
            <a:spLocks noGrp="1"/>
          </p:cNvSpPr>
          <p:nvPr>
            <p:ph type="ftr" sz="quarter" idx="11"/>
          </p:nvPr>
        </p:nvSpPr>
        <p:spPr>
          <a:noFill/>
        </p:spPr>
        <p:txBody>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eaLnBrk="1" hangingPunct="1">
              <a:spcBef>
                <a:spcPct val="0"/>
              </a:spcBef>
              <a:buClrTx/>
              <a:buSzTx/>
              <a:buFontTx/>
              <a:buNone/>
            </a:pPr>
            <a:r>
              <a:rPr lang="en-US" altLang="en-US" sz="1000" smtClean="0"/>
              <a:t>(c) Lanzafame 2007</a:t>
            </a:r>
          </a:p>
        </p:txBody>
      </p:sp>
      <p:sp>
        <p:nvSpPr>
          <p:cNvPr id="23555" name="Rectangle 2"/>
          <p:cNvSpPr>
            <a:spLocks noGrp="1" noChangeArrowheads="1"/>
          </p:cNvSpPr>
          <p:nvPr>
            <p:ph type="title"/>
          </p:nvPr>
        </p:nvSpPr>
        <p:spPr/>
        <p:txBody>
          <a:bodyPr/>
          <a:lstStyle/>
          <a:p>
            <a:pPr eaLnBrk="1" hangingPunct="1"/>
            <a:r>
              <a:rPr lang="en-US" altLang="en-US" smtClean="0"/>
              <a:t>Molecules</a:t>
            </a:r>
          </a:p>
        </p:txBody>
      </p:sp>
      <p:sp>
        <p:nvSpPr>
          <p:cNvPr id="23556" name="Rectangle 3"/>
          <p:cNvSpPr>
            <a:spLocks noGrp="1" noChangeArrowheads="1"/>
          </p:cNvSpPr>
          <p:nvPr>
            <p:ph type="body" idx="1"/>
          </p:nvPr>
        </p:nvSpPr>
        <p:spPr/>
        <p:txBody>
          <a:bodyPr/>
          <a:lstStyle/>
          <a:p>
            <a:pPr eaLnBrk="1" hangingPunct="1">
              <a:lnSpc>
                <a:spcPct val="90000"/>
              </a:lnSpc>
            </a:pPr>
            <a:r>
              <a:rPr lang="en-US" altLang="en-US" sz="2400" smtClean="0"/>
              <a:t>Chemistry is all about how you arrange and rearrange atoms to make different molecules.  Chemistry is also about the </a:t>
            </a:r>
            <a:r>
              <a:rPr lang="en-US" altLang="en-US" sz="2400" b="1" smtClean="0"/>
              <a:t>physical properties</a:t>
            </a:r>
            <a:r>
              <a:rPr lang="en-US" altLang="en-US" sz="2400" smtClean="0"/>
              <a:t> of the molecules themselves.</a:t>
            </a:r>
          </a:p>
          <a:p>
            <a:pPr eaLnBrk="1" hangingPunct="1">
              <a:lnSpc>
                <a:spcPct val="90000"/>
              </a:lnSpc>
            </a:pPr>
            <a:endParaRPr lang="en-US" altLang="en-US" sz="2400" smtClean="0"/>
          </a:p>
          <a:p>
            <a:pPr eaLnBrk="1" hangingPunct="1">
              <a:lnSpc>
                <a:spcPct val="90000"/>
              </a:lnSpc>
            </a:pPr>
            <a:r>
              <a:rPr lang="en-US" altLang="en-US" sz="2400" smtClean="0"/>
              <a:t>Biology, Biochemistry, Materials Science, polymer science, engineering, and a wide variety of other disciplines all rely on Chemistry’s ability to create and measure the properties of molecules.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4"/>
          <p:cNvSpPr>
            <a:spLocks noGrp="1"/>
          </p:cNvSpPr>
          <p:nvPr>
            <p:ph type="ftr" sz="quarter" idx="11"/>
          </p:nvPr>
        </p:nvSpPr>
        <p:spPr>
          <a:noFill/>
        </p:spPr>
        <p:txBody>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eaLnBrk="1" hangingPunct="1">
              <a:spcBef>
                <a:spcPct val="0"/>
              </a:spcBef>
              <a:buClrTx/>
              <a:buSzTx/>
              <a:buFontTx/>
              <a:buNone/>
            </a:pPr>
            <a:r>
              <a:rPr lang="en-US" altLang="en-US" sz="1000" smtClean="0"/>
              <a:t>(c) Lanzafame 2007</a:t>
            </a:r>
          </a:p>
        </p:txBody>
      </p:sp>
      <p:sp>
        <p:nvSpPr>
          <p:cNvPr id="24579" name="Rectangle 2"/>
          <p:cNvSpPr>
            <a:spLocks noGrp="1" noChangeArrowheads="1"/>
          </p:cNvSpPr>
          <p:nvPr>
            <p:ph type="title"/>
          </p:nvPr>
        </p:nvSpPr>
        <p:spPr/>
        <p:txBody>
          <a:bodyPr/>
          <a:lstStyle/>
          <a:p>
            <a:pPr eaLnBrk="1" hangingPunct="1"/>
            <a:r>
              <a:rPr lang="en-US" altLang="en-US" smtClean="0"/>
              <a:t>The Chemical vs. The Physical</a:t>
            </a:r>
          </a:p>
        </p:txBody>
      </p:sp>
      <p:sp>
        <p:nvSpPr>
          <p:cNvPr id="24580" name="Rectangle 3"/>
          <p:cNvSpPr>
            <a:spLocks noGrp="1" noChangeArrowheads="1"/>
          </p:cNvSpPr>
          <p:nvPr>
            <p:ph type="body" idx="1"/>
          </p:nvPr>
        </p:nvSpPr>
        <p:spPr/>
        <p:txBody>
          <a:bodyPr/>
          <a:lstStyle/>
          <a:p>
            <a:pPr eaLnBrk="1" hangingPunct="1">
              <a:lnSpc>
                <a:spcPct val="90000"/>
              </a:lnSpc>
            </a:pPr>
            <a:r>
              <a:rPr lang="en-US" altLang="en-US" sz="2400" smtClean="0"/>
              <a:t>When we talk about the “physical properties” of materials, we are talking about molecules.  Molecules are the smallest, indivisible units of matter that maintains the identity (and most properties) of that matter.</a:t>
            </a:r>
          </a:p>
          <a:p>
            <a:pPr eaLnBrk="1" hangingPunct="1">
              <a:lnSpc>
                <a:spcPct val="90000"/>
              </a:lnSpc>
            </a:pPr>
            <a:r>
              <a:rPr lang="en-US" altLang="en-US" sz="2400" smtClean="0"/>
              <a:t>When we talk about the “chemical properties” of materials, we are talking about atoms.  Chemistry is often defined as the making or breaking of bonds to rearrange the atoms in a molecule.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4"/>
          <p:cNvSpPr>
            <a:spLocks noGrp="1"/>
          </p:cNvSpPr>
          <p:nvPr>
            <p:ph type="ftr" sz="quarter" idx="11"/>
          </p:nvPr>
        </p:nvSpPr>
        <p:spPr>
          <a:noFill/>
        </p:spPr>
        <p:txBody>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eaLnBrk="1" hangingPunct="1">
              <a:spcBef>
                <a:spcPct val="0"/>
              </a:spcBef>
              <a:buClrTx/>
              <a:buSzTx/>
              <a:buFontTx/>
              <a:buNone/>
            </a:pPr>
            <a:r>
              <a:rPr lang="en-US" altLang="en-US" sz="1000" smtClean="0"/>
              <a:t>(c) Lanzafame 2007</a:t>
            </a:r>
          </a:p>
        </p:txBody>
      </p:sp>
      <p:sp>
        <p:nvSpPr>
          <p:cNvPr id="25603" name="Rectangle 2"/>
          <p:cNvSpPr>
            <a:spLocks noGrp="1" noChangeArrowheads="1"/>
          </p:cNvSpPr>
          <p:nvPr>
            <p:ph type="title"/>
          </p:nvPr>
        </p:nvSpPr>
        <p:spPr/>
        <p:txBody>
          <a:bodyPr/>
          <a:lstStyle/>
          <a:p>
            <a:pPr eaLnBrk="1" hangingPunct="1"/>
            <a:r>
              <a:rPr lang="en-US" altLang="en-US" sz="4000" smtClean="0"/>
              <a:t>What if you have more than 1 type of molecule?</a:t>
            </a:r>
          </a:p>
        </p:txBody>
      </p:sp>
      <p:sp>
        <p:nvSpPr>
          <p:cNvPr id="25604" name="Rectangle 3"/>
          <p:cNvSpPr>
            <a:spLocks noGrp="1" noChangeArrowheads="1"/>
          </p:cNvSpPr>
          <p:nvPr>
            <p:ph type="body" idx="1"/>
          </p:nvPr>
        </p:nvSpPr>
        <p:spPr/>
        <p:txBody>
          <a:bodyPr/>
          <a:lstStyle/>
          <a:p>
            <a:pPr eaLnBrk="1" hangingPunct="1">
              <a:buFont typeface="Wingdings" pitchFamily="2" charset="2"/>
              <a:buNone/>
            </a:pPr>
            <a:r>
              <a:rPr lang="en-US" altLang="en-US" smtClean="0"/>
              <a:t>What’s the difference between sugar-water and sugar?</a:t>
            </a:r>
          </a:p>
          <a:p>
            <a:pPr eaLnBrk="1" hangingPunct="1">
              <a:buFont typeface="Wingdings" pitchFamily="2" charset="2"/>
              <a:buNone/>
            </a:pPr>
            <a:endParaRPr lang="en-US" altLang="en-US" smtClean="0"/>
          </a:p>
          <a:p>
            <a:pPr eaLnBrk="1" hangingPunct="1">
              <a:buFont typeface="Wingdings" pitchFamily="2" charset="2"/>
              <a:buNone/>
            </a:pPr>
            <a:r>
              <a:rPr lang="en-US" altLang="en-US" smtClean="0"/>
              <a:t>Sugar is dry		Sugar-water is wet</a:t>
            </a:r>
          </a:p>
          <a:p>
            <a:pPr eaLnBrk="1" hangingPunct="1">
              <a:buFont typeface="Wingdings" pitchFamily="2" charset="2"/>
              <a:buNone/>
            </a:pPr>
            <a:r>
              <a:rPr lang="en-US" altLang="en-US" smtClean="0"/>
              <a:t>Sugar is sweet		Sugar-water is sweet</a:t>
            </a:r>
          </a:p>
          <a:p>
            <a:pPr eaLnBrk="1" hangingPunct="1">
              <a:buFont typeface="Wingdings" pitchFamily="2" charset="2"/>
              <a:buNone/>
            </a:pPr>
            <a:r>
              <a:rPr lang="en-US" altLang="en-US" smtClean="0"/>
              <a:t>Sugar melts if heated	Sugar-water boils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4"/>
          <p:cNvSpPr>
            <a:spLocks noGrp="1"/>
          </p:cNvSpPr>
          <p:nvPr>
            <p:ph type="ftr" sz="quarter" idx="11"/>
          </p:nvPr>
        </p:nvSpPr>
        <p:spPr>
          <a:noFill/>
        </p:spPr>
        <p:txBody>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eaLnBrk="1" hangingPunct="1">
              <a:spcBef>
                <a:spcPct val="0"/>
              </a:spcBef>
              <a:buClrTx/>
              <a:buSzTx/>
              <a:buFontTx/>
              <a:buNone/>
            </a:pPr>
            <a:r>
              <a:rPr lang="en-US" altLang="en-US" sz="1000" smtClean="0"/>
              <a:t>(c) Lanzafame 2007</a:t>
            </a:r>
          </a:p>
        </p:txBody>
      </p:sp>
      <p:sp>
        <p:nvSpPr>
          <p:cNvPr id="26627" name="Rectangle 2"/>
          <p:cNvSpPr>
            <a:spLocks noGrp="1" noChangeArrowheads="1"/>
          </p:cNvSpPr>
          <p:nvPr>
            <p:ph type="title"/>
          </p:nvPr>
        </p:nvSpPr>
        <p:spPr/>
        <p:txBody>
          <a:bodyPr/>
          <a:lstStyle/>
          <a:p>
            <a:pPr eaLnBrk="1" hangingPunct="1"/>
            <a:r>
              <a:rPr lang="en-US" altLang="en-US" smtClean="0"/>
              <a:t>Both have sugar, but…</a:t>
            </a:r>
          </a:p>
        </p:txBody>
      </p:sp>
      <p:sp>
        <p:nvSpPr>
          <p:cNvPr id="26628" name="Rectangle 3"/>
          <p:cNvSpPr>
            <a:spLocks noGrp="1" noChangeArrowheads="1"/>
          </p:cNvSpPr>
          <p:nvPr>
            <p:ph type="body" idx="1"/>
          </p:nvPr>
        </p:nvSpPr>
        <p:spPr/>
        <p:txBody>
          <a:bodyPr/>
          <a:lstStyle/>
          <a:p>
            <a:pPr eaLnBrk="1" hangingPunct="1">
              <a:lnSpc>
                <a:spcPct val="90000"/>
              </a:lnSpc>
              <a:buFont typeface="Wingdings" pitchFamily="2" charset="2"/>
              <a:buNone/>
            </a:pPr>
            <a:r>
              <a:rPr lang="en-US" altLang="en-US" sz="2400" smtClean="0"/>
              <a:t>Sugar (glucose) is a single type of molecule.</a:t>
            </a:r>
          </a:p>
          <a:p>
            <a:pPr eaLnBrk="1" hangingPunct="1">
              <a:lnSpc>
                <a:spcPct val="90000"/>
              </a:lnSpc>
              <a:buFont typeface="Wingdings" pitchFamily="2" charset="2"/>
              <a:buNone/>
            </a:pPr>
            <a:endParaRPr lang="en-US" altLang="en-US" sz="2400" smtClean="0"/>
          </a:p>
          <a:p>
            <a:pPr eaLnBrk="1" hangingPunct="1">
              <a:lnSpc>
                <a:spcPct val="90000"/>
              </a:lnSpc>
              <a:buFont typeface="Wingdings" pitchFamily="2" charset="2"/>
              <a:buNone/>
            </a:pPr>
            <a:r>
              <a:rPr lang="en-US" altLang="en-US" sz="2400" smtClean="0"/>
              <a:t>Sugar-water is a </a:t>
            </a:r>
            <a:r>
              <a:rPr lang="en-US" altLang="en-US" sz="2400" b="1" smtClean="0"/>
              <a:t>mixture</a:t>
            </a:r>
            <a:r>
              <a:rPr lang="en-US" altLang="en-US" sz="2400" smtClean="0"/>
              <a:t> of sugar molecules and water molecules.</a:t>
            </a:r>
          </a:p>
          <a:p>
            <a:pPr eaLnBrk="1" hangingPunct="1">
              <a:lnSpc>
                <a:spcPct val="90000"/>
              </a:lnSpc>
              <a:buFont typeface="Wingdings" pitchFamily="2" charset="2"/>
              <a:buNone/>
            </a:pPr>
            <a:endParaRPr lang="en-US" altLang="en-US" sz="2400" smtClean="0"/>
          </a:p>
          <a:p>
            <a:pPr eaLnBrk="1" hangingPunct="1">
              <a:lnSpc>
                <a:spcPct val="90000"/>
              </a:lnSpc>
              <a:buFont typeface="Wingdings" pitchFamily="2" charset="2"/>
              <a:buNone/>
            </a:pPr>
            <a:r>
              <a:rPr lang="en-US" altLang="en-US" sz="2400" smtClean="0"/>
              <a:t>A mixture usually has some properties that are different from either of its substituents.  It might also share a few: sugar-water and water are both wet.  Sugar-water and sugar are both sweet.</a:t>
            </a:r>
          </a:p>
          <a:p>
            <a:pPr eaLnBrk="1" hangingPunct="1">
              <a:lnSpc>
                <a:spcPct val="90000"/>
              </a:lnSpc>
              <a:buFont typeface="Wingdings" pitchFamily="2" charset="2"/>
              <a:buNone/>
            </a:pPr>
            <a:r>
              <a:rPr lang="en-US" altLang="en-US" sz="2400" smtClean="0"/>
              <a:t>But boiling point of sugar-water is different than the boiling point of sugar and the boiling point of water.</a:t>
            </a:r>
          </a:p>
          <a:p>
            <a:pPr eaLnBrk="1" hangingPunct="1">
              <a:lnSpc>
                <a:spcPct val="90000"/>
              </a:lnSpc>
              <a:buFont typeface="Wingdings" pitchFamily="2" charset="2"/>
              <a:buNone/>
            </a:pPr>
            <a:endParaRPr lang="en-US" altLang="en-US" sz="2400" smtClean="0"/>
          </a:p>
          <a:p>
            <a:pPr eaLnBrk="1" hangingPunct="1">
              <a:lnSpc>
                <a:spcPct val="90000"/>
              </a:lnSpc>
              <a:buFont typeface="Wingdings" pitchFamily="2" charset="2"/>
              <a:buNone/>
            </a:pPr>
            <a:endParaRPr lang="en-US" altLang="en-US" sz="240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4"/>
          <p:cNvSpPr>
            <a:spLocks noGrp="1"/>
          </p:cNvSpPr>
          <p:nvPr>
            <p:ph type="ftr" sz="quarter" idx="11"/>
          </p:nvPr>
        </p:nvSpPr>
        <p:spPr>
          <a:noFill/>
        </p:spPr>
        <p:txBody>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eaLnBrk="1" hangingPunct="1">
              <a:spcBef>
                <a:spcPct val="0"/>
              </a:spcBef>
              <a:buClrTx/>
              <a:buSzTx/>
              <a:buFontTx/>
              <a:buNone/>
            </a:pPr>
            <a:r>
              <a:rPr lang="en-US" altLang="en-US" sz="1000" smtClean="0"/>
              <a:t>(c) Lanzafame 2007</a:t>
            </a:r>
          </a:p>
        </p:txBody>
      </p:sp>
      <p:sp>
        <p:nvSpPr>
          <p:cNvPr id="27651" name="Rectangle 4"/>
          <p:cNvSpPr>
            <a:spLocks noChangeArrowheads="1"/>
          </p:cNvSpPr>
          <p:nvPr/>
        </p:nvSpPr>
        <p:spPr bwMode="auto">
          <a:xfrm>
            <a:off x="2895600" y="381000"/>
            <a:ext cx="2819400" cy="1066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algn="ctr" eaLnBrk="1" hangingPunct="1">
              <a:spcBef>
                <a:spcPct val="0"/>
              </a:spcBef>
              <a:buClrTx/>
              <a:buSzTx/>
              <a:buFontTx/>
              <a:buNone/>
            </a:pPr>
            <a:r>
              <a:rPr lang="en-US" altLang="en-US" sz="1800"/>
              <a:t>MATTER</a:t>
            </a:r>
          </a:p>
        </p:txBody>
      </p:sp>
      <p:sp>
        <p:nvSpPr>
          <p:cNvPr id="27652" name="Rectangle 7"/>
          <p:cNvSpPr>
            <a:spLocks noChangeArrowheads="1"/>
          </p:cNvSpPr>
          <p:nvPr/>
        </p:nvSpPr>
        <p:spPr bwMode="auto">
          <a:xfrm>
            <a:off x="762000" y="2133600"/>
            <a:ext cx="2819400" cy="1066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algn="ctr" eaLnBrk="1" hangingPunct="1">
              <a:spcBef>
                <a:spcPct val="0"/>
              </a:spcBef>
              <a:buClrTx/>
              <a:buSzTx/>
              <a:buFontTx/>
              <a:buNone/>
            </a:pPr>
            <a:r>
              <a:rPr lang="en-US" altLang="en-US" sz="1800"/>
              <a:t>PURE</a:t>
            </a:r>
          </a:p>
        </p:txBody>
      </p:sp>
      <p:sp>
        <p:nvSpPr>
          <p:cNvPr id="27653" name="Rectangle 8"/>
          <p:cNvSpPr>
            <a:spLocks noChangeArrowheads="1"/>
          </p:cNvSpPr>
          <p:nvPr/>
        </p:nvSpPr>
        <p:spPr bwMode="auto">
          <a:xfrm>
            <a:off x="5410200" y="2133600"/>
            <a:ext cx="2819400" cy="1066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algn="ctr" eaLnBrk="1" hangingPunct="1">
              <a:spcBef>
                <a:spcPct val="0"/>
              </a:spcBef>
              <a:buClrTx/>
              <a:buSzTx/>
              <a:buFontTx/>
              <a:buNone/>
            </a:pPr>
            <a:r>
              <a:rPr lang="en-US" altLang="en-US" sz="1800"/>
              <a:t>MIXTURE</a:t>
            </a:r>
          </a:p>
        </p:txBody>
      </p:sp>
      <p:sp>
        <p:nvSpPr>
          <p:cNvPr id="27654" name="Rectangle 10"/>
          <p:cNvSpPr>
            <a:spLocks noChangeArrowheads="1"/>
          </p:cNvSpPr>
          <p:nvPr/>
        </p:nvSpPr>
        <p:spPr bwMode="auto">
          <a:xfrm>
            <a:off x="2286000" y="4876800"/>
            <a:ext cx="1600200" cy="1066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algn="ctr" eaLnBrk="1" hangingPunct="1">
              <a:spcBef>
                <a:spcPct val="0"/>
              </a:spcBef>
              <a:buClrTx/>
              <a:buSzTx/>
              <a:buFontTx/>
              <a:buNone/>
            </a:pPr>
            <a:r>
              <a:rPr lang="en-US" altLang="en-US" sz="1800"/>
              <a:t>MOLECULE</a:t>
            </a:r>
          </a:p>
          <a:p>
            <a:pPr algn="ctr" eaLnBrk="1" hangingPunct="1">
              <a:spcBef>
                <a:spcPct val="0"/>
              </a:spcBef>
              <a:buClrTx/>
              <a:buSzTx/>
              <a:buFontTx/>
              <a:buNone/>
            </a:pPr>
            <a:r>
              <a:rPr lang="en-US" altLang="en-US" sz="1800"/>
              <a:t>(COMPOUND)</a:t>
            </a:r>
          </a:p>
        </p:txBody>
      </p:sp>
      <p:sp>
        <p:nvSpPr>
          <p:cNvPr id="27655" name="Rectangle 11"/>
          <p:cNvSpPr>
            <a:spLocks noChangeArrowheads="1"/>
          </p:cNvSpPr>
          <p:nvPr/>
        </p:nvSpPr>
        <p:spPr bwMode="auto">
          <a:xfrm>
            <a:off x="304800" y="4876800"/>
            <a:ext cx="1600200" cy="1066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algn="ctr" eaLnBrk="1" hangingPunct="1">
              <a:spcBef>
                <a:spcPct val="0"/>
              </a:spcBef>
              <a:buClrTx/>
              <a:buSzTx/>
              <a:buFontTx/>
              <a:buNone/>
            </a:pPr>
            <a:r>
              <a:rPr lang="en-US" altLang="en-US" sz="1800"/>
              <a:t>ATOM</a:t>
            </a:r>
          </a:p>
          <a:p>
            <a:pPr algn="ctr" eaLnBrk="1" hangingPunct="1">
              <a:spcBef>
                <a:spcPct val="0"/>
              </a:spcBef>
              <a:buClrTx/>
              <a:buSzTx/>
              <a:buFontTx/>
              <a:buNone/>
            </a:pPr>
            <a:r>
              <a:rPr lang="en-US" altLang="en-US" sz="1800"/>
              <a:t>(ELEMENT)</a:t>
            </a:r>
          </a:p>
        </p:txBody>
      </p:sp>
      <p:sp>
        <p:nvSpPr>
          <p:cNvPr id="27656" name="Rectangle 13"/>
          <p:cNvSpPr>
            <a:spLocks noChangeArrowheads="1"/>
          </p:cNvSpPr>
          <p:nvPr/>
        </p:nvSpPr>
        <p:spPr bwMode="auto">
          <a:xfrm>
            <a:off x="6934200" y="4876800"/>
            <a:ext cx="1981200" cy="1066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algn="ctr" eaLnBrk="1" hangingPunct="1">
              <a:spcBef>
                <a:spcPct val="0"/>
              </a:spcBef>
              <a:buClrTx/>
              <a:buSzTx/>
              <a:buFontTx/>
              <a:buNone/>
            </a:pPr>
            <a:r>
              <a:rPr lang="en-US" altLang="en-US" sz="1600"/>
              <a:t>HOMOGENEOUS</a:t>
            </a:r>
          </a:p>
        </p:txBody>
      </p:sp>
      <p:sp>
        <p:nvSpPr>
          <p:cNvPr id="27657" name="Rectangle 14"/>
          <p:cNvSpPr>
            <a:spLocks noChangeArrowheads="1"/>
          </p:cNvSpPr>
          <p:nvPr/>
        </p:nvSpPr>
        <p:spPr bwMode="auto">
          <a:xfrm>
            <a:off x="4724400" y="4876800"/>
            <a:ext cx="1905000" cy="1066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algn="ctr" eaLnBrk="1" hangingPunct="1">
              <a:spcBef>
                <a:spcPct val="0"/>
              </a:spcBef>
              <a:buClrTx/>
              <a:buSzTx/>
              <a:buFontTx/>
              <a:buNone/>
            </a:pPr>
            <a:r>
              <a:rPr lang="en-US" altLang="en-US" sz="1600"/>
              <a:t>HETEROGENEOUS</a:t>
            </a:r>
          </a:p>
        </p:txBody>
      </p:sp>
      <p:sp>
        <p:nvSpPr>
          <p:cNvPr id="27658" name="Line 15"/>
          <p:cNvSpPr>
            <a:spLocks noChangeShapeType="1"/>
          </p:cNvSpPr>
          <p:nvPr/>
        </p:nvSpPr>
        <p:spPr bwMode="auto">
          <a:xfrm>
            <a:off x="4267200" y="1447800"/>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59" name="Line 16"/>
          <p:cNvSpPr>
            <a:spLocks noChangeShapeType="1"/>
          </p:cNvSpPr>
          <p:nvPr/>
        </p:nvSpPr>
        <p:spPr bwMode="auto">
          <a:xfrm flipH="1">
            <a:off x="2209800" y="1828800"/>
            <a:ext cx="4572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60" name="Line 17"/>
          <p:cNvSpPr>
            <a:spLocks noChangeShapeType="1"/>
          </p:cNvSpPr>
          <p:nvPr/>
        </p:nvSpPr>
        <p:spPr bwMode="auto">
          <a:xfrm>
            <a:off x="2209800" y="1828800"/>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61" name="Line 18"/>
          <p:cNvSpPr>
            <a:spLocks noChangeShapeType="1"/>
          </p:cNvSpPr>
          <p:nvPr/>
        </p:nvSpPr>
        <p:spPr bwMode="auto">
          <a:xfrm>
            <a:off x="6781800" y="1828800"/>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62" name="Text Box 19"/>
          <p:cNvSpPr txBox="1">
            <a:spLocks noChangeArrowheads="1"/>
          </p:cNvSpPr>
          <p:nvPr/>
        </p:nvSpPr>
        <p:spPr bwMode="auto">
          <a:xfrm>
            <a:off x="2667000" y="1447800"/>
            <a:ext cx="37004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eaLnBrk="1" hangingPunct="1">
              <a:spcBef>
                <a:spcPct val="0"/>
              </a:spcBef>
              <a:buClrTx/>
              <a:buSzTx/>
              <a:buFontTx/>
              <a:buNone/>
            </a:pPr>
            <a:r>
              <a:rPr lang="en-US" altLang="en-US" sz="1600"/>
              <a:t>CAN YOU PHYSICALLY SEPARATE?</a:t>
            </a:r>
          </a:p>
        </p:txBody>
      </p:sp>
      <p:sp>
        <p:nvSpPr>
          <p:cNvPr id="27663" name="Text Box 20"/>
          <p:cNvSpPr txBox="1">
            <a:spLocks noChangeArrowheads="1"/>
          </p:cNvSpPr>
          <p:nvPr/>
        </p:nvSpPr>
        <p:spPr bwMode="auto">
          <a:xfrm>
            <a:off x="6918325" y="1784350"/>
            <a:ext cx="6254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eaLnBrk="1" hangingPunct="1">
              <a:spcBef>
                <a:spcPct val="0"/>
              </a:spcBef>
              <a:buClrTx/>
              <a:buSzTx/>
              <a:buFontTx/>
              <a:buNone/>
            </a:pPr>
            <a:r>
              <a:rPr lang="en-US" altLang="en-US" sz="1800"/>
              <a:t>YES</a:t>
            </a:r>
          </a:p>
        </p:txBody>
      </p:sp>
      <p:sp>
        <p:nvSpPr>
          <p:cNvPr id="27664" name="Text Box 21"/>
          <p:cNvSpPr txBox="1">
            <a:spLocks noChangeArrowheads="1"/>
          </p:cNvSpPr>
          <p:nvPr/>
        </p:nvSpPr>
        <p:spPr bwMode="auto">
          <a:xfrm>
            <a:off x="1508125" y="1784350"/>
            <a:ext cx="5349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eaLnBrk="1" hangingPunct="1">
              <a:spcBef>
                <a:spcPct val="0"/>
              </a:spcBef>
              <a:buClrTx/>
              <a:buSzTx/>
              <a:buFontTx/>
              <a:buNone/>
            </a:pPr>
            <a:r>
              <a:rPr lang="en-US" altLang="en-US" sz="1800"/>
              <a:t>NO</a:t>
            </a:r>
          </a:p>
        </p:txBody>
      </p:sp>
      <p:sp>
        <p:nvSpPr>
          <p:cNvPr id="27665" name="Line 22"/>
          <p:cNvSpPr>
            <a:spLocks noChangeShapeType="1"/>
          </p:cNvSpPr>
          <p:nvPr/>
        </p:nvSpPr>
        <p:spPr bwMode="auto">
          <a:xfrm>
            <a:off x="2209800" y="3200400"/>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66" name="Line 23"/>
          <p:cNvSpPr>
            <a:spLocks noChangeShapeType="1"/>
          </p:cNvSpPr>
          <p:nvPr/>
        </p:nvSpPr>
        <p:spPr bwMode="auto">
          <a:xfrm>
            <a:off x="1143000" y="3657600"/>
            <a:ext cx="2057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67" name="Line 24"/>
          <p:cNvSpPr>
            <a:spLocks noChangeShapeType="1"/>
          </p:cNvSpPr>
          <p:nvPr/>
        </p:nvSpPr>
        <p:spPr bwMode="auto">
          <a:xfrm>
            <a:off x="1143000" y="3657600"/>
            <a:ext cx="0" cy="1219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68" name="Line 25"/>
          <p:cNvSpPr>
            <a:spLocks noChangeShapeType="1"/>
          </p:cNvSpPr>
          <p:nvPr/>
        </p:nvSpPr>
        <p:spPr bwMode="auto">
          <a:xfrm>
            <a:off x="3200400" y="3657600"/>
            <a:ext cx="0" cy="1219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69" name="Text Box 26"/>
          <p:cNvSpPr txBox="1">
            <a:spLocks noChangeArrowheads="1"/>
          </p:cNvSpPr>
          <p:nvPr/>
        </p:nvSpPr>
        <p:spPr bwMode="auto">
          <a:xfrm>
            <a:off x="2438400" y="4419600"/>
            <a:ext cx="6254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eaLnBrk="1" hangingPunct="1">
              <a:spcBef>
                <a:spcPct val="0"/>
              </a:spcBef>
              <a:buClrTx/>
              <a:buSzTx/>
              <a:buFontTx/>
              <a:buNone/>
            </a:pPr>
            <a:r>
              <a:rPr lang="en-US" altLang="en-US" sz="1800"/>
              <a:t>YES</a:t>
            </a:r>
          </a:p>
        </p:txBody>
      </p:sp>
      <p:sp>
        <p:nvSpPr>
          <p:cNvPr id="27670" name="Text Box 27"/>
          <p:cNvSpPr txBox="1">
            <a:spLocks noChangeArrowheads="1"/>
          </p:cNvSpPr>
          <p:nvPr/>
        </p:nvSpPr>
        <p:spPr bwMode="auto">
          <a:xfrm>
            <a:off x="533400" y="4419600"/>
            <a:ext cx="5349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eaLnBrk="1" hangingPunct="1">
              <a:spcBef>
                <a:spcPct val="0"/>
              </a:spcBef>
              <a:buClrTx/>
              <a:buSzTx/>
              <a:buFontTx/>
              <a:buNone/>
            </a:pPr>
            <a:r>
              <a:rPr lang="en-US" altLang="en-US" sz="1800"/>
              <a:t>NO</a:t>
            </a:r>
          </a:p>
        </p:txBody>
      </p:sp>
      <p:sp>
        <p:nvSpPr>
          <p:cNvPr id="27671" name="Text Box 28"/>
          <p:cNvSpPr txBox="1">
            <a:spLocks noChangeArrowheads="1"/>
          </p:cNvSpPr>
          <p:nvPr/>
        </p:nvSpPr>
        <p:spPr bwMode="auto">
          <a:xfrm>
            <a:off x="1295400" y="3657600"/>
            <a:ext cx="1468438"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eaLnBrk="1" hangingPunct="1">
              <a:spcBef>
                <a:spcPct val="0"/>
              </a:spcBef>
              <a:buClrTx/>
              <a:buSzTx/>
              <a:buFontTx/>
              <a:buNone/>
            </a:pPr>
            <a:r>
              <a:rPr lang="en-US" altLang="en-US" sz="1800"/>
              <a:t>Can you </a:t>
            </a:r>
          </a:p>
          <a:p>
            <a:pPr eaLnBrk="1" hangingPunct="1">
              <a:spcBef>
                <a:spcPct val="0"/>
              </a:spcBef>
              <a:buClrTx/>
              <a:buSzTx/>
              <a:buFontTx/>
              <a:buNone/>
            </a:pPr>
            <a:r>
              <a:rPr lang="en-US" altLang="en-US" sz="1800"/>
              <a:t>chemically </a:t>
            </a:r>
          </a:p>
          <a:p>
            <a:pPr eaLnBrk="1" hangingPunct="1">
              <a:spcBef>
                <a:spcPct val="0"/>
              </a:spcBef>
              <a:buClrTx/>
              <a:buSzTx/>
              <a:buFontTx/>
              <a:buNone/>
            </a:pPr>
            <a:r>
              <a:rPr lang="en-US" altLang="en-US" sz="1800"/>
              <a:t>Separate?</a:t>
            </a:r>
          </a:p>
        </p:txBody>
      </p:sp>
      <p:sp>
        <p:nvSpPr>
          <p:cNvPr id="27672" name="Line 29"/>
          <p:cNvSpPr>
            <a:spLocks noChangeShapeType="1"/>
          </p:cNvSpPr>
          <p:nvPr/>
        </p:nvSpPr>
        <p:spPr bwMode="auto">
          <a:xfrm>
            <a:off x="6858000" y="3200400"/>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73" name="Line 30"/>
          <p:cNvSpPr>
            <a:spLocks noChangeShapeType="1"/>
          </p:cNvSpPr>
          <p:nvPr/>
        </p:nvSpPr>
        <p:spPr bwMode="auto">
          <a:xfrm>
            <a:off x="5486400" y="3657600"/>
            <a:ext cx="2590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74" name="Line 31"/>
          <p:cNvSpPr>
            <a:spLocks noChangeShapeType="1"/>
          </p:cNvSpPr>
          <p:nvPr/>
        </p:nvSpPr>
        <p:spPr bwMode="auto">
          <a:xfrm>
            <a:off x="5486400" y="3657600"/>
            <a:ext cx="0" cy="1219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75" name="Line 32"/>
          <p:cNvSpPr>
            <a:spLocks noChangeShapeType="1"/>
          </p:cNvSpPr>
          <p:nvPr/>
        </p:nvSpPr>
        <p:spPr bwMode="auto">
          <a:xfrm>
            <a:off x="8077200" y="3657600"/>
            <a:ext cx="0" cy="1219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76" name="Text Box 34"/>
          <p:cNvSpPr txBox="1">
            <a:spLocks noChangeArrowheads="1"/>
          </p:cNvSpPr>
          <p:nvPr/>
        </p:nvSpPr>
        <p:spPr bwMode="auto">
          <a:xfrm>
            <a:off x="4724400" y="4419600"/>
            <a:ext cx="5349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eaLnBrk="1" hangingPunct="1">
              <a:spcBef>
                <a:spcPct val="0"/>
              </a:spcBef>
              <a:buClrTx/>
              <a:buSzTx/>
              <a:buFontTx/>
              <a:buNone/>
            </a:pPr>
            <a:r>
              <a:rPr lang="en-US" altLang="en-US" sz="1800"/>
              <a:t>NO</a:t>
            </a:r>
          </a:p>
        </p:txBody>
      </p:sp>
      <p:sp>
        <p:nvSpPr>
          <p:cNvPr id="27677" name="Text Box 35"/>
          <p:cNvSpPr txBox="1">
            <a:spLocks noChangeArrowheads="1"/>
          </p:cNvSpPr>
          <p:nvPr/>
        </p:nvSpPr>
        <p:spPr bwMode="auto">
          <a:xfrm>
            <a:off x="8153400" y="4419600"/>
            <a:ext cx="6254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eaLnBrk="1" hangingPunct="1">
              <a:spcBef>
                <a:spcPct val="0"/>
              </a:spcBef>
              <a:buClrTx/>
              <a:buSzTx/>
              <a:buFontTx/>
              <a:buNone/>
            </a:pPr>
            <a:r>
              <a:rPr lang="en-US" altLang="en-US" sz="1800"/>
              <a:t>YES</a:t>
            </a:r>
          </a:p>
        </p:txBody>
      </p:sp>
      <p:sp>
        <p:nvSpPr>
          <p:cNvPr id="27678" name="Text Box 36"/>
          <p:cNvSpPr txBox="1">
            <a:spLocks noChangeArrowheads="1"/>
          </p:cNvSpPr>
          <p:nvPr/>
        </p:nvSpPr>
        <p:spPr bwMode="auto">
          <a:xfrm>
            <a:off x="5851525" y="3689350"/>
            <a:ext cx="18161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eaLnBrk="1" hangingPunct="1">
              <a:spcBef>
                <a:spcPct val="0"/>
              </a:spcBef>
              <a:buClrTx/>
              <a:buSzTx/>
              <a:buFontTx/>
              <a:buNone/>
            </a:pPr>
            <a:r>
              <a:rPr lang="en-US" altLang="en-US" sz="1800"/>
              <a:t>Is it “uniform”</a:t>
            </a:r>
          </a:p>
          <a:p>
            <a:pPr eaLnBrk="1" hangingPunct="1">
              <a:spcBef>
                <a:spcPct val="0"/>
              </a:spcBef>
              <a:buClrTx/>
              <a:buSzTx/>
              <a:buFontTx/>
              <a:buNone/>
            </a:pPr>
            <a:r>
              <a:rPr lang="en-US" altLang="en-US" sz="1800"/>
              <a:t>Throughout?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4"/>
          <p:cNvSpPr>
            <a:spLocks noGrp="1"/>
          </p:cNvSpPr>
          <p:nvPr>
            <p:ph type="ftr" sz="quarter" idx="11"/>
          </p:nvPr>
        </p:nvSpPr>
        <p:spPr>
          <a:noFill/>
        </p:spPr>
        <p:txBody>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eaLnBrk="1" hangingPunct="1">
              <a:spcBef>
                <a:spcPct val="0"/>
              </a:spcBef>
              <a:buClrTx/>
              <a:buSzTx/>
              <a:buFontTx/>
              <a:buNone/>
            </a:pPr>
            <a:r>
              <a:rPr lang="en-US" altLang="en-US" sz="1000" smtClean="0"/>
              <a:t>(c) Lanzafame 2007</a:t>
            </a:r>
          </a:p>
        </p:txBody>
      </p:sp>
      <p:sp>
        <p:nvSpPr>
          <p:cNvPr id="28675" name="Rectangle 2"/>
          <p:cNvSpPr>
            <a:spLocks noGrp="1" noChangeArrowheads="1"/>
          </p:cNvSpPr>
          <p:nvPr>
            <p:ph type="title"/>
          </p:nvPr>
        </p:nvSpPr>
        <p:spPr>
          <a:xfrm>
            <a:off x="457200" y="304800"/>
            <a:ext cx="8229600" cy="1139825"/>
          </a:xfrm>
        </p:spPr>
        <p:txBody>
          <a:bodyPr/>
          <a:lstStyle/>
          <a:p>
            <a:pPr eaLnBrk="1" hangingPunct="1"/>
            <a:endParaRPr lang="en-US" altLang="en-US" smtClean="0"/>
          </a:p>
        </p:txBody>
      </p:sp>
      <p:sp>
        <p:nvSpPr>
          <p:cNvPr id="28676" name="Rectangle 3"/>
          <p:cNvSpPr>
            <a:spLocks noGrp="1" noChangeArrowheads="1"/>
          </p:cNvSpPr>
          <p:nvPr>
            <p:ph type="body" idx="1"/>
          </p:nvPr>
        </p:nvSpPr>
        <p:spPr/>
        <p:txBody>
          <a:bodyPr/>
          <a:lstStyle/>
          <a:p>
            <a:pPr eaLnBrk="1" hangingPunct="1"/>
            <a:endParaRPr lang="en-US" altLang="en-US" smtClean="0"/>
          </a:p>
        </p:txBody>
      </p:sp>
      <p:pic>
        <p:nvPicPr>
          <p:cNvPr id="28677" name="Picture 4" descr="01_04-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762000"/>
            <a:ext cx="7085013" cy="533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4"/>
          <p:cNvSpPr>
            <a:spLocks noGrp="1"/>
          </p:cNvSpPr>
          <p:nvPr>
            <p:ph type="ftr" sz="quarter" idx="11"/>
          </p:nvPr>
        </p:nvSpPr>
        <p:spPr>
          <a:noFill/>
        </p:spPr>
        <p:txBody>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eaLnBrk="1" hangingPunct="1">
              <a:spcBef>
                <a:spcPct val="0"/>
              </a:spcBef>
              <a:buClrTx/>
              <a:buSzTx/>
              <a:buFontTx/>
              <a:buNone/>
            </a:pPr>
            <a:r>
              <a:rPr lang="en-US" altLang="en-US" sz="1000" smtClean="0"/>
              <a:t>(c) Lanzafame 2007</a:t>
            </a:r>
          </a:p>
        </p:txBody>
      </p:sp>
      <p:sp>
        <p:nvSpPr>
          <p:cNvPr id="29699" name="Rectangle 2"/>
          <p:cNvSpPr>
            <a:spLocks noGrp="1" noChangeArrowheads="1"/>
          </p:cNvSpPr>
          <p:nvPr>
            <p:ph type="title"/>
          </p:nvPr>
        </p:nvSpPr>
        <p:spPr/>
        <p:txBody>
          <a:bodyPr/>
          <a:lstStyle/>
          <a:p>
            <a:pPr eaLnBrk="1" hangingPunct="1"/>
            <a:r>
              <a:rPr lang="en-US" altLang="en-US" smtClean="0"/>
              <a:t>What is it?</a:t>
            </a:r>
          </a:p>
        </p:txBody>
      </p:sp>
      <p:sp>
        <p:nvSpPr>
          <p:cNvPr id="70659" name="Rectangle 3"/>
          <p:cNvSpPr>
            <a:spLocks noGrp="1" noChangeArrowheads="1"/>
          </p:cNvSpPr>
          <p:nvPr>
            <p:ph type="body" idx="1"/>
          </p:nvPr>
        </p:nvSpPr>
        <p:spPr/>
        <p:txBody>
          <a:bodyPr/>
          <a:lstStyle/>
          <a:p>
            <a:pPr eaLnBrk="1" hangingPunct="1">
              <a:buFont typeface="Wingdings" pitchFamily="2" charset="2"/>
              <a:buNone/>
            </a:pPr>
            <a:r>
              <a:rPr lang="en-US" altLang="en-US" smtClean="0"/>
              <a:t>Sugar-water</a:t>
            </a:r>
          </a:p>
          <a:p>
            <a:pPr eaLnBrk="1" hangingPunct="1">
              <a:buFont typeface="Wingdings" pitchFamily="2" charset="2"/>
              <a:buNone/>
            </a:pPr>
            <a:r>
              <a:rPr lang="en-US" altLang="en-US" smtClean="0"/>
              <a:t>				mixture</a:t>
            </a:r>
          </a:p>
          <a:p>
            <a:pPr eaLnBrk="1" hangingPunct="1">
              <a:buFont typeface="Wingdings" pitchFamily="2" charset="2"/>
              <a:buNone/>
            </a:pPr>
            <a:r>
              <a:rPr lang="en-US" altLang="en-US" smtClean="0"/>
              <a:t>Made up of water and sugar</a:t>
            </a:r>
          </a:p>
          <a:p>
            <a:pPr eaLnBrk="1" hangingPunct="1">
              <a:buFont typeface="Wingdings" pitchFamily="2" charset="2"/>
              <a:buNone/>
            </a:pPr>
            <a:r>
              <a:rPr lang="en-US" altLang="en-US" smtClean="0"/>
              <a:t>				Homogenous mixture</a:t>
            </a:r>
          </a:p>
          <a:p>
            <a:pPr eaLnBrk="1" hangingPunct="1">
              <a:buFont typeface="Wingdings" pitchFamily="2" charset="2"/>
              <a:buNone/>
            </a:pPr>
            <a:r>
              <a:rPr lang="en-US" altLang="en-US" smtClean="0"/>
              <a:t>Each part of the pitcher is identical: there is some water and some sugar, it is clear and colorless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70659">
                                            <p:txEl>
                                              <p:pRg st="1" end="1"/>
                                            </p:txEl>
                                          </p:spTgt>
                                        </p:tgtEl>
                                        <p:attrNameLst>
                                          <p:attrName>style.visibility</p:attrName>
                                        </p:attrNameLst>
                                      </p:cBhvr>
                                      <p:to>
                                        <p:strVal val="visible"/>
                                      </p:to>
                                    </p:set>
                                    <p:animEffect transition="in" filter="diamond(in)">
                                      <p:cBhvr>
                                        <p:cTn id="7" dur="2000"/>
                                        <p:tgtEl>
                                          <p:spTgt spid="70659">
                                            <p:txEl>
                                              <p:pRg st="1" end="1"/>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70659">
                                            <p:txEl>
                                              <p:pRg st="2" end="2"/>
                                            </p:txEl>
                                          </p:spTgt>
                                        </p:tgtEl>
                                        <p:attrNameLst>
                                          <p:attrName>style.visibility</p:attrName>
                                        </p:attrNameLst>
                                      </p:cBhvr>
                                      <p:to>
                                        <p:strVal val="visible"/>
                                      </p:to>
                                    </p:set>
                                    <p:animEffect transition="in" filter="diamond(in)">
                                      <p:cBhvr>
                                        <p:cTn id="10" dur="2000"/>
                                        <p:tgtEl>
                                          <p:spTgt spid="70659">
                                            <p:txEl>
                                              <p:pRg st="2" end="2"/>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70659">
                                            <p:txEl>
                                              <p:pRg st="3" end="3"/>
                                            </p:txEl>
                                          </p:spTgt>
                                        </p:tgtEl>
                                        <p:attrNameLst>
                                          <p:attrName>style.visibility</p:attrName>
                                        </p:attrNameLst>
                                      </p:cBhvr>
                                      <p:to>
                                        <p:strVal val="visible"/>
                                      </p:to>
                                    </p:set>
                                    <p:animEffect transition="in" filter="diamond(in)">
                                      <p:cBhvr>
                                        <p:cTn id="13" dur="2000"/>
                                        <p:tgtEl>
                                          <p:spTgt spid="70659">
                                            <p:txEl>
                                              <p:pRg st="3" end="3"/>
                                            </p:txEl>
                                          </p:spTgt>
                                        </p:tgtEl>
                                      </p:cBhvr>
                                    </p:animEffect>
                                  </p:childTnLst>
                                </p:cTn>
                              </p:par>
                              <p:par>
                                <p:cTn id="14" presetID="8" presetClass="entr" presetSubtype="16" fill="hold" nodeType="withEffect">
                                  <p:stCondLst>
                                    <p:cond delay="0"/>
                                  </p:stCondLst>
                                  <p:childTnLst>
                                    <p:set>
                                      <p:cBhvr>
                                        <p:cTn id="15" dur="1" fill="hold">
                                          <p:stCondLst>
                                            <p:cond delay="0"/>
                                          </p:stCondLst>
                                        </p:cTn>
                                        <p:tgtEl>
                                          <p:spTgt spid="70659">
                                            <p:txEl>
                                              <p:pRg st="4" end="4"/>
                                            </p:txEl>
                                          </p:spTgt>
                                        </p:tgtEl>
                                        <p:attrNameLst>
                                          <p:attrName>style.visibility</p:attrName>
                                        </p:attrNameLst>
                                      </p:cBhvr>
                                      <p:to>
                                        <p:strVal val="visible"/>
                                      </p:to>
                                    </p:set>
                                    <p:animEffect transition="in" filter="diamond(in)">
                                      <p:cBhvr>
                                        <p:cTn id="16" dur="2000"/>
                                        <p:tgtEl>
                                          <p:spTgt spid="706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4"/>
          <p:cNvSpPr>
            <a:spLocks noGrp="1"/>
          </p:cNvSpPr>
          <p:nvPr>
            <p:ph type="ftr" sz="quarter" idx="11"/>
          </p:nvPr>
        </p:nvSpPr>
        <p:spPr>
          <a:noFill/>
        </p:spPr>
        <p:txBody>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eaLnBrk="1" hangingPunct="1">
              <a:spcBef>
                <a:spcPct val="0"/>
              </a:spcBef>
              <a:buClrTx/>
              <a:buSzTx/>
              <a:buFontTx/>
              <a:buNone/>
            </a:pPr>
            <a:r>
              <a:rPr lang="en-US" altLang="en-US" sz="1000" smtClean="0"/>
              <a:t>(c) Lanzafame 2007</a:t>
            </a:r>
          </a:p>
        </p:txBody>
      </p:sp>
      <p:sp>
        <p:nvSpPr>
          <p:cNvPr id="30723" name="Rectangle 2"/>
          <p:cNvSpPr>
            <a:spLocks noGrp="1" noChangeArrowheads="1"/>
          </p:cNvSpPr>
          <p:nvPr>
            <p:ph type="title"/>
          </p:nvPr>
        </p:nvSpPr>
        <p:spPr/>
        <p:txBody>
          <a:bodyPr/>
          <a:lstStyle/>
          <a:p>
            <a:pPr eaLnBrk="1" hangingPunct="1"/>
            <a:r>
              <a:rPr lang="en-US" altLang="en-US" smtClean="0"/>
              <a:t>What is it?</a:t>
            </a:r>
          </a:p>
        </p:txBody>
      </p:sp>
      <p:sp>
        <p:nvSpPr>
          <p:cNvPr id="71683" name="Rectangle 3"/>
          <p:cNvSpPr>
            <a:spLocks noGrp="1" noChangeArrowheads="1"/>
          </p:cNvSpPr>
          <p:nvPr>
            <p:ph type="body" idx="1"/>
          </p:nvPr>
        </p:nvSpPr>
        <p:spPr/>
        <p:txBody>
          <a:bodyPr/>
          <a:lstStyle/>
          <a:p>
            <a:pPr eaLnBrk="1" hangingPunct="1">
              <a:buFont typeface="Wingdings" pitchFamily="2" charset="2"/>
              <a:buNone/>
            </a:pPr>
            <a:r>
              <a:rPr lang="en-US" altLang="en-US" smtClean="0"/>
              <a:t>Mayonaisse</a:t>
            </a:r>
          </a:p>
          <a:p>
            <a:pPr eaLnBrk="1" hangingPunct="1">
              <a:buFont typeface="Wingdings" pitchFamily="2" charset="2"/>
              <a:buNone/>
            </a:pPr>
            <a:r>
              <a:rPr lang="en-US" altLang="en-US" smtClean="0"/>
              <a:t>				mixture</a:t>
            </a:r>
          </a:p>
          <a:p>
            <a:pPr eaLnBrk="1" hangingPunct="1">
              <a:buFont typeface="Wingdings" pitchFamily="2" charset="2"/>
              <a:buNone/>
            </a:pPr>
            <a:r>
              <a:rPr lang="en-US" altLang="en-US" smtClean="0"/>
              <a:t>Made up of eggs and oil and water and…???</a:t>
            </a:r>
          </a:p>
          <a:p>
            <a:pPr eaLnBrk="1" hangingPunct="1">
              <a:buFont typeface="Wingdings" pitchFamily="2" charset="2"/>
              <a:buNone/>
            </a:pPr>
            <a:r>
              <a:rPr lang="en-US" altLang="en-US" smtClean="0"/>
              <a:t>				Homogenous mixture</a:t>
            </a:r>
          </a:p>
          <a:p>
            <a:pPr eaLnBrk="1" hangingPunct="1">
              <a:buFont typeface="Wingdings" pitchFamily="2" charset="2"/>
              <a:buNone/>
            </a:pPr>
            <a:r>
              <a:rPr lang="en-US" altLang="en-US" smtClean="0"/>
              <a:t>Each part of it is identical: it is white and smooth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71683">
                                            <p:txEl>
                                              <p:pRg st="1" end="1"/>
                                            </p:txEl>
                                          </p:spTgt>
                                        </p:tgtEl>
                                        <p:attrNameLst>
                                          <p:attrName>style.visibility</p:attrName>
                                        </p:attrNameLst>
                                      </p:cBhvr>
                                      <p:to>
                                        <p:strVal val="visible"/>
                                      </p:to>
                                    </p:set>
                                    <p:animEffect transition="in" filter="diamond(in)">
                                      <p:cBhvr>
                                        <p:cTn id="7" dur="2000"/>
                                        <p:tgtEl>
                                          <p:spTgt spid="7168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71683">
                                            <p:txEl>
                                              <p:pRg st="0" end="0"/>
                                            </p:txEl>
                                          </p:spTgt>
                                        </p:tgtEl>
                                        <p:attrNameLst>
                                          <p:attrName>style.visibility</p:attrName>
                                        </p:attrNameLst>
                                      </p:cBhvr>
                                      <p:to>
                                        <p:strVal val="visible"/>
                                      </p:to>
                                    </p:set>
                                    <p:animEffect transition="in" filter="diamond(in)">
                                      <p:cBhvr>
                                        <p:cTn id="12" dur="2000"/>
                                        <p:tgtEl>
                                          <p:spTgt spid="71683">
                                            <p:txEl>
                                              <p:pRg st="0" end="0"/>
                                            </p:txEl>
                                          </p:spTgt>
                                        </p:tgtEl>
                                      </p:cBhvr>
                                    </p:animEffect>
                                  </p:childTnLst>
                                </p:cTn>
                              </p:par>
                              <p:par>
                                <p:cTn id="13" presetID="8" presetClass="entr" presetSubtype="16" fill="hold" nodeType="withEffect">
                                  <p:stCondLst>
                                    <p:cond delay="0"/>
                                  </p:stCondLst>
                                  <p:childTnLst>
                                    <p:set>
                                      <p:cBhvr>
                                        <p:cTn id="14" dur="1" fill="hold">
                                          <p:stCondLst>
                                            <p:cond delay="0"/>
                                          </p:stCondLst>
                                        </p:cTn>
                                        <p:tgtEl>
                                          <p:spTgt spid="71683">
                                            <p:txEl>
                                              <p:pRg st="2" end="2"/>
                                            </p:txEl>
                                          </p:spTgt>
                                        </p:tgtEl>
                                        <p:attrNameLst>
                                          <p:attrName>style.visibility</p:attrName>
                                        </p:attrNameLst>
                                      </p:cBhvr>
                                      <p:to>
                                        <p:strVal val="visible"/>
                                      </p:to>
                                    </p:set>
                                    <p:animEffect transition="in" filter="diamond(in)">
                                      <p:cBhvr>
                                        <p:cTn id="15" dur="2000"/>
                                        <p:tgtEl>
                                          <p:spTgt spid="71683">
                                            <p:txEl>
                                              <p:pRg st="2" end="2"/>
                                            </p:txEl>
                                          </p:spTgt>
                                        </p:tgtEl>
                                      </p:cBhvr>
                                    </p:animEffect>
                                  </p:childTnLst>
                                </p:cTn>
                              </p:par>
                              <p:par>
                                <p:cTn id="16" presetID="8" presetClass="entr" presetSubtype="16" fill="hold" nodeType="withEffect">
                                  <p:stCondLst>
                                    <p:cond delay="0"/>
                                  </p:stCondLst>
                                  <p:childTnLst>
                                    <p:set>
                                      <p:cBhvr>
                                        <p:cTn id="17" dur="1" fill="hold">
                                          <p:stCondLst>
                                            <p:cond delay="0"/>
                                          </p:stCondLst>
                                        </p:cTn>
                                        <p:tgtEl>
                                          <p:spTgt spid="71683">
                                            <p:txEl>
                                              <p:pRg st="3" end="3"/>
                                            </p:txEl>
                                          </p:spTgt>
                                        </p:tgtEl>
                                        <p:attrNameLst>
                                          <p:attrName>style.visibility</p:attrName>
                                        </p:attrNameLst>
                                      </p:cBhvr>
                                      <p:to>
                                        <p:strVal val="visible"/>
                                      </p:to>
                                    </p:set>
                                    <p:animEffect transition="in" filter="diamond(in)">
                                      <p:cBhvr>
                                        <p:cTn id="18" dur="2000"/>
                                        <p:tgtEl>
                                          <p:spTgt spid="71683">
                                            <p:txEl>
                                              <p:pRg st="3" end="3"/>
                                            </p:txEl>
                                          </p:spTgt>
                                        </p:tgtEl>
                                      </p:cBhvr>
                                    </p:animEffect>
                                  </p:childTnLst>
                                </p:cTn>
                              </p:par>
                              <p:par>
                                <p:cTn id="19" presetID="8" presetClass="entr" presetSubtype="16" fill="hold" nodeType="withEffect">
                                  <p:stCondLst>
                                    <p:cond delay="0"/>
                                  </p:stCondLst>
                                  <p:childTnLst>
                                    <p:set>
                                      <p:cBhvr>
                                        <p:cTn id="20" dur="1" fill="hold">
                                          <p:stCondLst>
                                            <p:cond delay="0"/>
                                          </p:stCondLst>
                                        </p:cTn>
                                        <p:tgtEl>
                                          <p:spTgt spid="71683">
                                            <p:txEl>
                                              <p:pRg st="4" end="4"/>
                                            </p:txEl>
                                          </p:spTgt>
                                        </p:tgtEl>
                                        <p:attrNameLst>
                                          <p:attrName>style.visibility</p:attrName>
                                        </p:attrNameLst>
                                      </p:cBhvr>
                                      <p:to>
                                        <p:strVal val="visible"/>
                                      </p:to>
                                    </p:set>
                                    <p:animEffect transition="in" filter="diamond(in)">
                                      <p:cBhvr>
                                        <p:cTn id="21" dur="2000"/>
                                        <p:tgtEl>
                                          <p:spTgt spid="716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4"/>
          <p:cNvSpPr>
            <a:spLocks noGrp="1"/>
          </p:cNvSpPr>
          <p:nvPr>
            <p:ph type="ftr" sz="quarter" idx="11"/>
          </p:nvPr>
        </p:nvSpPr>
        <p:spPr>
          <a:noFill/>
        </p:spPr>
        <p:txBody>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eaLnBrk="1" hangingPunct="1">
              <a:spcBef>
                <a:spcPct val="0"/>
              </a:spcBef>
              <a:buClrTx/>
              <a:buSzTx/>
              <a:buFontTx/>
              <a:buNone/>
            </a:pPr>
            <a:r>
              <a:rPr lang="en-US" altLang="en-US" sz="1000" smtClean="0"/>
              <a:t>(c) Lanzafame 2007</a:t>
            </a:r>
          </a:p>
        </p:txBody>
      </p:sp>
      <p:sp>
        <p:nvSpPr>
          <p:cNvPr id="31747" name="Rectangle 2"/>
          <p:cNvSpPr>
            <a:spLocks noGrp="1" noChangeArrowheads="1"/>
          </p:cNvSpPr>
          <p:nvPr>
            <p:ph type="title"/>
          </p:nvPr>
        </p:nvSpPr>
        <p:spPr/>
        <p:txBody>
          <a:bodyPr/>
          <a:lstStyle/>
          <a:p>
            <a:pPr eaLnBrk="1" hangingPunct="1"/>
            <a:r>
              <a:rPr lang="en-US" altLang="en-US" smtClean="0"/>
              <a:t>What is it?</a:t>
            </a:r>
          </a:p>
        </p:txBody>
      </p:sp>
      <p:sp>
        <p:nvSpPr>
          <p:cNvPr id="72707" name="Rectangle 3"/>
          <p:cNvSpPr>
            <a:spLocks noGrp="1" noChangeArrowheads="1"/>
          </p:cNvSpPr>
          <p:nvPr>
            <p:ph type="body" idx="1"/>
          </p:nvPr>
        </p:nvSpPr>
        <p:spPr/>
        <p:txBody>
          <a:bodyPr/>
          <a:lstStyle/>
          <a:p>
            <a:pPr eaLnBrk="1" hangingPunct="1">
              <a:buFont typeface="Wingdings" pitchFamily="2" charset="2"/>
              <a:buNone/>
            </a:pPr>
            <a:r>
              <a:rPr lang="en-US" altLang="en-US" smtClean="0"/>
              <a:t>Sweet Relish</a:t>
            </a:r>
          </a:p>
          <a:p>
            <a:pPr eaLnBrk="1" hangingPunct="1">
              <a:buFont typeface="Wingdings" pitchFamily="2" charset="2"/>
              <a:buNone/>
            </a:pPr>
            <a:r>
              <a:rPr lang="en-US" altLang="en-US" smtClean="0"/>
              <a:t>				mixture</a:t>
            </a:r>
          </a:p>
          <a:p>
            <a:pPr eaLnBrk="1" hangingPunct="1">
              <a:buFont typeface="Wingdings" pitchFamily="2" charset="2"/>
              <a:buNone/>
            </a:pPr>
            <a:r>
              <a:rPr lang="en-US" altLang="en-US" smtClean="0"/>
              <a:t>Made up of pickles and water and sugar and peppers and corn</a:t>
            </a:r>
          </a:p>
          <a:p>
            <a:pPr eaLnBrk="1" hangingPunct="1">
              <a:buFont typeface="Wingdings" pitchFamily="2" charset="2"/>
              <a:buNone/>
            </a:pPr>
            <a:r>
              <a:rPr lang="en-US" altLang="en-US" smtClean="0"/>
              <a:t>				Heterogenous mixture</a:t>
            </a:r>
          </a:p>
          <a:p>
            <a:pPr eaLnBrk="1" hangingPunct="1">
              <a:buFont typeface="Wingdings" pitchFamily="2" charset="2"/>
              <a:buNone/>
            </a:pPr>
            <a:r>
              <a:rPr lang="en-US" altLang="en-US" smtClean="0"/>
              <a:t>You can see the difference between the pickles and the peppers and between the peppers and the corn.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72707">
                                            <p:txEl>
                                              <p:pRg st="1" end="1"/>
                                            </p:txEl>
                                          </p:spTgt>
                                        </p:tgtEl>
                                        <p:attrNameLst>
                                          <p:attrName>style.visibility</p:attrName>
                                        </p:attrNameLst>
                                      </p:cBhvr>
                                      <p:to>
                                        <p:strVal val="visible"/>
                                      </p:to>
                                    </p:set>
                                    <p:animEffect transition="in" filter="diamond(in)">
                                      <p:cBhvr>
                                        <p:cTn id="7" dur="2000"/>
                                        <p:tgtEl>
                                          <p:spTgt spid="7270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72707">
                                            <p:txEl>
                                              <p:pRg st="0" end="0"/>
                                            </p:txEl>
                                          </p:spTgt>
                                        </p:tgtEl>
                                        <p:attrNameLst>
                                          <p:attrName>style.visibility</p:attrName>
                                        </p:attrNameLst>
                                      </p:cBhvr>
                                      <p:to>
                                        <p:strVal val="visible"/>
                                      </p:to>
                                    </p:set>
                                    <p:animEffect transition="in" filter="diamond(in)">
                                      <p:cBhvr>
                                        <p:cTn id="12" dur="2000"/>
                                        <p:tgtEl>
                                          <p:spTgt spid="72707">
                                            <p:txEl>
                                              <p:pRg st="0" end="0"/>
                                            </p:txEl>
                                          </p:spTgt>
                                        </p:tgtEl>
                                      </p:cBhvr>
                                    </p:animEffect>
                                  </p:childTnLst>
                                </p:cTn>
                              </p:par>
                              <p:par>
                                <p:cTn id="13" presetID="8" presetClass="entr" presetSubtype="16" fill="hold" nodeType="withEffect">
                                  <p:stCondLst>
                                    <p:cond delay="0"/>
                                  </p:stCondLst>
                                  <p:childTnLst>
                                    <p:set>
                                      <p:cBhvr>
                                        <p:cTn id="14" dur="1" fill="hold">
                                          <p:stCondLst>
                                            <p:cond delay="0"/>
                                          </p:stCondLst>
                                        </p:cTn>
                                        <p:tgtEl>
                                          <p:spTgt spid="72707">
                                            <p:txEl>
                                              <p:pRg st="2" end="2"/>
                                            </p:txEl>
                                          </p:spTgt>
                                        </p:tgtEl>
                                        <p:attrNameLst>
                                          <p:attrName>style.visibility</p:attrName>
                                        </p:attrNameLst>
                                      </p:cBhvr>
                                      <p:to>
                                        <p:strVal val="visible"/>
                                      </p:to>
                                    </p:set>
                                    <p:animEffect transition="in" filter="diamond(in)">
                                      <p:cBhvr>
                                        <p:cTn id="15" dur="2000"/>
                                        <p:tgtEl>
                                          <p:spTgt spid="72707">
                                            <p:txEl>
                                              <p:pRg st="2" end="2"/>
                                            </p:txEl>
                                          </p:spTgt>
                                        </p:tgtEl>
                                      </p:cBhvr>
                                    </p:animEffect>
                                  </p:childTnLst>
                                </p:cTn>
                              </p:par>
                              <p:par>
                                <p:cTn id="16" presetID="8" presetClass="entr" presetSubtype="16" fill="hold" nodeType="withEffect">
                                  <p:stCondLst>
                                    <p:cond delay="0"/>
                                  </p:stCondLst>
                                  <p:childTnLst>
                                    <p:set>
                                      <p:cBhvr>
                                        <p:cTn id="17" dur="1" fill="hold">
                                          <p:stCondLst>
                                            <p:cond delay="0"/>
                                          </p:stCondLst>
                                        </p:cTn>
                                        <p:tgtEl>
                                          <p:spTgt spid="72707">
                                            <p:txEl>
                                              <p:pRg st="3" end="3"/>
                                            </p:txEl>
                                          </p:spTgt>
                                        </p:tgtEl>
                                        <p:attrNameLst>
                                          <p:attrName>style.visibility</p:attrName>
                                        </p:attrNameLst>
                                      </p:cBhvr>
                                      <p:to>
                                        <p:strVal val="visible"/>
                                      </p:to>
                                    </p:set>
                                    <p:animEffect transition="in" filter="diamond(in)">
                                      <p:cBhvr>
                                        <p:cTn id="18" dur="2000"/>
                                        <p:tgtEl>
                                          <p:spTgt spid="72707">
                                            <p:txEl>
                                              <p:pRg st="3" end="3"/>
                                            </p:txEl>
                                          </p:spTgt>
                                        </p:tgtEl>
                                      </p:cBhvr>
                                    </p:animEffect>
                                  </p:childTnLst>
                                </p:cTn>
                              </p:par>
                              <p:par>
                                <p:cTn id="19" presetID="8" presetClass="entr" presetSubtype="16" fill="hold" nodeType="withEffect">
                                  <p:stCondLst>
                                    <p:cond delay="0"/>
                                  </p:stCondLst>
                                  <p:childTnLst>
                                    <p:set>
                                      <p:cBhvr>
                                        <p:cTn id="20" dur="1" fill="hold">
                                          <p:stCondLst>
                                            <p:cond delay="0"/>
                                          </p:stCondLst>
                                        </p:cTn>
                                        <p:tgtEl>
                                          <p:spTgt spid="72707">
                                            <p:txEl>
                                              <p:pRg st="4" end="4"/>
                                            </p:txEl>
                                          </p:spTgt>
                                        </p:tgtEl>
                                        <p:attrNameLst>
                                          <p:attrName>style.visibility</p:attrName>
                                        </p:attrNameLst>
                                      </p:cBhvr>
                                      <p:to>
                                        <p:strVal val="visible"/>
                                      </p:to>
                                    </p:set>
                                    <p:animEffect transition="in" filter="diamond(in)">
                                      <p:cBhvr>
                                        <p:cTn id="21" dur="2000"/>
                                        <p:tgtEl>
                                          <p:spTgt spid="727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a:lstStyle/>
          <a:p>
            <a:pPr eaLnBrk="1" hangingPunct="1"/>
            <a:r>
              <a:rPr lang="en-US" altLang="en-US" smtClean="0"/>
              <a:t>Why Chemistry?</a:t>
            </a:r>
          </a:p>
        </p:txBody>
      </p:sp>
    </p:spTree>
  </p:cSld>
  <p:clrMapOvr>
    <a:masterClrMapping/>
  </p:clrMapOvr>
  <p:transition advTm="2694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4"/>
          <p:cNvSpPr>
            <a:spLocks noGrp="1"/>
          </p:cNvSpPr>
          <p:nvPr>
            <p:ph type="ftr" sz="quarter" idx="11"/>
          </p:nvPr>
        </p:nvSpPr>
        <p:spPr>
          <a:noFill/>
        </p:spPr>
        <p:txBody>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eaLnBrk="1" hangingPunct="1">
              <a:spcBef>
                <a:spcPct val="0"/>
              </a:spcBef>
              <a:buClrTx/>
              <a:buSzTx/>
              <a:buFontTx/>
              <a:buNone/>
            </a:pPr>
            <a:r>
              <a:rPr lang="en-US" altLang="en-US" sz="1000" smtClean="0"/>
              <a:t>(c) Lanzafame 2007</a:t>
            </a:r>
          </a:p>
        </p:txBody>
      </p:sp>
      <p:sp>
        <p:nvSpPr>
          <p:cNvPr id="32771" name="Rectangle 2"/>
          <p:cNvSpPr>
            <a:spLocks noGrp="1" noChangeArrowheads="1"/>
          </p:cNvSpPr>
          <p:nvPr>
            <p:ph type="title"/>
          </p:nvPr>
        </p:nvSpPr>
        <p:spPr/>
        <p:txBody>
          <a:bodyPr/>
          <a:lstStyle/>
          <a:p>
            <a:pPr eaLnBrk="1" hangingPunct="1"/>
            <a:r>
              <a:rPr lang="en-US" altLang="en-US" smtClean="0"/>
              <a:t>Questions???	</a:t>
            </a:r>
          </a:p>
        </p:txBody>
      </p:sp>
      <p:sp>
        <p:nvSpPr>
          <p:cNvPr id="32772" name="Rectangle 3"/>
          <p:cNvSpPr>
            <a:spLocks noGrp="1" noChangeArrowheads="1"/>
          </p:cNvSpPr>
          <p:nvPr>
            <p:ph type="body" idx="1"/>
          </p:nvPr>
        </p:nvSpPr>
        <p:spPr/>
        <p:txBody>
          <a:bodyPr/>
          <a:lstStyle/>
          <a:p>
            <a:pPr eaLnBrk="1" hangingPunct="1">
              <a:buFont typeface="Wingdings" pitchFamily="2" charset="2"/>
              <a:buNone/>
            </a:pPr>
            <a:r>
              <a:rPr lang="en-US" altLang="en-US" smtClean="0"/>
              <a:t>It’s all about being able to ask the questions and then finding the answers.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4"/>
          <p:cNvSpPr>
            <a:spLocks noGrp="1"/>
          </p:cNvSpPr>
          <p:nvPr>
            <p:ph type="ftr" sz="quarter" idx="11"/>
          </p:nvPr>
        </p:nvSpPr>
        <p:spPr>
          <a:noFill/>
        </p:spPr>
        <p:txBody>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eaLnBrk="1" hangingPunct="1">
              <a:spcBef>
                <a:spcPct val="0"/>
              </a:spcBef>
              <a:buClrTx/>
              <a:buSzTx/>
              <a:buFontTx/>
              <a:buNone/>
            </a:pPr>
            <a:r>
              <a:rPr lang="en-US" altLang="en-US" sz="1000" smtClean="0"/>
              <a:t>(c) Lanzafame 2007</a:t>
            </a:r>
          </a:p>
        </p:txBody>
      </p:sp>
      <p:sp>
        <p:nvSpPr>
          <p:cNvPr id="33795" name="Rectangle 2"/>
          <p:cNvSpPr>
            <a:spLocks noGrp="1" noChangeArrowheads="1"/>
          </p:cNvSpPr>
          <p:nvPr>
            <p:ph type="title"/>
          </p:nvPr>
        </p:nvSpPr>
        <p:spPr>
          <a:xfrm>
            <a:off x="457200" y="304800"/>
            <a:ext cx="8229600" cy="1139825"/>
          </a:xfrm>
        </p:spPr>
        <p:txBody>
          <a:bodyPr/>
          <a:lstStyle/>
          <a:p>
            <a:pPr eaLnBrk="1" hangingPunct="1"/>
            <a:endParaRPr lang="en-US" altLang="en-US" smtClean="0"/>
          </a:p>
        </p:txBody>
      </p:sp>
      <p:sp>
        <p:nvSpPr>
          <p:cNvPr id="33796" name="Rectangle 3"/>
          <p:cNvSpPr>
            <a:spLocks noGrp="1" noChangeArrowheads="1"/>
          </p:cNvSpPr>
          <p:nvPr>
            <p:ph type="body" idx="1"/>
          </p:nvPr>
        </p:nvSpPr>
        <p:spPr/>
        <p:txBody>
          <a:bodyPr/>
          <a:lstStyle/>
          <a:p>
            <a:pPr eaLnBrk="1" hangingPunct="1"/>
            <a:endParaRPr lang="en-US" altLang="en-US" smtClean="0"/>
          </a:p>
        </p:txBody>
      </p:sp>
      <p:pic>
        <p:nvPicPr>
          <p:cNvPr id="33797" name="Picture 4" descr="01_04-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762000"/>
            <a:ext cx="7085013" cy="533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4"/>
          <p:cNvSpPr>
            <a:spLocks noGrp="1"/>
          </p:cNvSpPr>
          <p:nvPr>
            <p:ph type="ftr" sz="quarter" idx="11"/>
          </p:nvPr>
        </p:nvSpPr>
        <p:spPr>
          <a:noFill/>
        </p:spPr>
        <p:txBody>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eaLnBrk="1" hangingPunct="1">
              <a:spcBef>
                <a:spcPct val="0"/>
              </a:spcBef>
              <a:buClrTx/>
              <a:buSzTx/>
              <a:buFontTx/>
              <a:buNone/>
            </a:pPr>
            <a:r>
              <a:rPr lang="en-US" altLang="en-US" sz="1000" smtClean="0"/>
              <a:t>(c) Lanzafame 2007</a:t>
            </a:r>
          </a:p>
        </p:txBody>
      </p:sp>
      <p:sp>
        <p:nvSpPr>
          <p:cNvPr id="34819" name="Rectangle 2"/>
          <p:cNvSpPr>
            <a:spLocks noChangeArrowheads="1"/>
          </p:cNvSpPr>
          <p:nvPr/>
        </p:nvSpPr>
        <p:spPr bwMode="auto">
          <a:xfrm>
            <a:off x="2895600" y="381000"/>
            <a:ext cx="2819400" cy="1066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algn="ctr" eaLnBrk="1" hangingPunct="1">
              <a:spcBef>
                <a:spcPct val="0"/>
              </a:spcBef>
              <a:buClrTx/>
              <a:buSzTx/>
              <a:buFontTx/>
              <a:buNone/>
            </a:pPr>
            <a:r>
              <a:rPr lang="en-US" altLang="en-US" sz="1800"/>
              <a:t>MATTER</a:t>
            </a:r>
          </a:p>
        </p:txBody>
      </p:sp>
      <p:sp>
        <p:nvSpPr>
          <p:cNvPr id="34820" name="Rectangle 3"/>
          <p:cNvSpPr>
            <a:spLocks noChangeArrowheads="1"/>
          </p:cNvSpPr>
          <p:nvPr/>
        </p:nvSpPr>
        <p:spPr bwMode="auto">
          <a:xfrm>
            <a:off x="762000" y="2133600"/>
            <a:ext cx="2819400" cy="1066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algn="ctr" eaLnBrk="1" hangingPunct="1">
              <a:spcBef>
                <a:spcPct val="0"/>
              </a:spcBef>
              <a:buClrTx/>
              <a:buSzTx/>
              <a:buFontTx/>
              <a:buNone/>
            </a:pPr>
            <a:r>
              <a:rPr lang="en-US" altLang="en-US" sz="1800"/>
              <a:t>PURE</a:t>
            </a:r>
          </a:p>
        </p:txBody>
      </p:sp>
      <p:sp>
        <p:nvSpPr>
          <p:cNvPr id="34821" name="Rectangle 4"/>
          <p:cNvSpPr>
            <a:spLocks noChangeArrowheads="1"/>
          </p:cNvSpPr>
          <p:nvPr/>
        </p:nvSpPr>
        <p:spPr bwMode="auto">
          <a:xfrm>
            <a:off x="5410200" y="2133600"/>
            <a:ext cx="2819400" cy="1066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algn="ctr" eaLnBrk="1" hangingPunct="1">
              <a:spcBef>
                <a:spcPct val="0"/>
              </a:spcBef>
              <a:buClrTx/>
              <a:buSzTx/>
              <a:buFontTx/>
              <a:buNone/>
            </a:pPr>
            <a:r>
              <a:rPr lang="en-US" altLang="en-US" sz="1800"/>
              <a:t>MIXTURE</a:t>
            </a:r>
          </a:p>
        </p:txBody>
      </p:sp>
      <p:sp>
        <p:nvSpPr>
          <p:cNvPr id="34822" name="Rectangle 5"/>
          <p:cNvSpPr>
            <a:spLocks noChangeArrowheads="1"/>
          </p:cNvSpPr>
          <p:nvPr/>
        </p:nvSpPr>
        <p:spPr bwMode="auto">
          <a:xfrm>
            <a:off x="2286000" y="4876800"/>
            <a:ext cx="1600200" cy="1066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algn="ctr" eaLnBrk="1" hangingPunct="1">
              <a:spcBef>
                <a:spcPct val="0"/>
              </a:spcBef>
              <a:buClrTx/>
              <a:buSzTx/>
              <a:buFontTx/>
              <a:buNone/>
            </a:pPr>
            <a:r>
              <a:rPr lang="en-US" altLang="en-US" sz="1800"/>
              <a:t>MOLECULE</a:t>
            </a:r>
          </a:p>
          <a:p>
            <a:pPr algn="ctr" eaLnBrk="1" hangingPunct="1">
              <a:spcBef>
                <a:spcPct val="0"/>
              </a:spcBef>
              <a:buClrTx/>
              <a:buSzTx/>
              <a:buFontTx/>
              <a:buNone/>
            </a:pPr>
            <a:r>
              <a:rPr lang="en-US" altLang="en-US" sz="1800"/>
              <a:t>(COMPOUND)</a:t>
            </a:r>
          </a:p>
        </p:txBody>
      </p:sp>
      <p:sp>
        <p:nvSpPr>
          <p:cNvPr id="34823" name="Rectangle 6"/>
          <p:cNvSpPr>
            <a:spLocks noChangeArrowheads="1"/>
          </p:cNvSpPr>
          <p:nvPr/>
        </p:nvSpPr>
        <p:spPr bwMode="auto">
          <a:xfrm>
            <a:off x="304800" y="4876800"/>
            <a:ext cx="1600200" cy="1066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algn="ctr" eaLnBrk="1" hangingPunct="1">
              <a:spcBef>
                <a:spcPct val="0"/>
              </a:spcBef>
              <a:buClrTx/>
              <a:buSzTx/>
              <a:buFontTx/>
              <a:buNone/>
            </a:pPr>
            <a:r>
              <a:rPr lang="en-US" altLang="en-US" sz="1800"/>
              <a:t>ATOM</a:t>
            </a:r>
          </a:p>
          <a:p>
            <a:pPr algn="ctr" eaLnBrk="1" hangingPunct="1">
              <a:spcBef>
                <a:spcPct val="0"/>
              </a:spcBef>
              <a:buClrTx/>
              <a:buSzTx/>
              <a:buFontTx/>
              <a:buNone/>
            </a:pPr>
            <a:r>
              <a:rPr lang="en-US" altLang="en-US" sz="1800"/>
              <a:t>(ELEMENT)</a:t>
            </a:r>
          </a:p>
        </p:txBody>
      </p:sp>
      <p:sp>
        <p:nvSpPr>
          <p:cNvPr id="34824" name="Rectangle 7"/>
          <p:cNvSpPr>
            <a:spLocks noChangeArrowheads="1"/>
          </p:cNvSpPr>
          <p:nvPr/>
        </p:nvSpPr>
        <p:spPr bwMode="auto">
          <a:xfrm>
            <a:off x="6934200" y="4876800"/>
            <a:ext cx="1981200" cy="1066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algn="ctr" eaLnBrk="1" hangingPunct="1">
              <a:spcBef>
                <a:spcPct val="0"/>
              </a:spcBef>
              <a:buClrTx/>
              <a:buSzTx/>
              <a:buFontTx/>
              <a:buNone/>
            </a:pPr>
            <a:r>
              <a:rPr lang="en-US" altLang="en-US" sz="1600"/>
              <a:t>HOMOGENEOUS</a:t>
            </a:r>
          </a:p>
        </p:txBody>
      </p:sp>
      <p:sp>
        <p:nvSpPr>
          <p:cNvPr id="34825" name="Rectangle 8"/>
          <p:cNvSpPr>
            <a:spLocks noChangeArrowheads="1"/>
          </p:cNvSpPr>
          <p:nvPr/>
        </p:nvSpPr>
        <p:spPr bwMode="auto">
          <a:xfrm>
            <a:off x="4724400" y="4876800"/>
            <a:ext cx="1905000" cy="1066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algn="ctr" eaLnBrk="1" hangingPunct="1">
              <a:spcBef>
                <a:spcPct val="0"/>
              </a:spcBef>
              <a:buClrTx/>
              <a:buSzTx/>
              <a:buFontTx/>
              <a:buNone/>
            </a:pPr>
            <a:r>
              <a:rPr lang="en-US" altLang="en-US" sz="1600"/>
              <a:t>HETEROGENEOUS</a:t>
            </a:r>
          </a:p>
        </p:txBody>
      </p:sp>
      <p:sp>
        <p:nvSpPr>
          <p:cNvPr id="34826" name="Line 9"/>
          <p:cNvSpPr>
            <a:spLocks noChangeShapeType="1"/>
          </p:cNvSpPr>
          <p:nvPr/>
        </p:nvSpPr>
        <p:spPr bwMode="auto">
          <a:xfrm>
            <a:off x="4267200" y="1447800"/>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27" name="Line 10"/>
          <p:cNvSpPr>
            <a:spLocks noChangeShapeType="1"/>
          </p:cNvSpPr>
          <p:nvPr/>
        </p:nvSpPr>
        <p:spPr bwMode="auto">
          <a:xfrm flipH="1">
            <a:off x="2209800" y="1828800"/>
            <a:ext cx="4572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28" name="Line 11"/>
          <p:cNvSpPr>
            <a:spLocks noChangeShapeType="1"/>
          </p:cNvSpPr>
          <p:nvPr/>
        </p:nvSpPr>
        <p:spPr bwMode="auto">
          <a:xfrm>
            <a:off x="2209800" y="1828800"/>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29" name="Line 12"/>
          <p:cNvSpPr>
            <a:spLocks noChangeShapeType="1"/>
          </p:cNvSpPr>
          <p:nvPr/>
        </p:nvSpPr>
        <p:spPr bwMode="auto">
          <a:xfrm>
            <a:off x="6781800" y="1828800"/>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0" name="Text Box 13"/>
          <p:cNvSpPr txBox="1">
            <a:spLocks noChangeArrowheads="1"/>
          </p:cNvSpPr>
          <p:nvPr/>
        </p:nvSpPr>
        <p:spPr bwMode="auto">
          <a:xfrm>
            <a:off x="2667000" y="1447800"/>
            <a:ext cx="37004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eaLnBrk="1" hangingPunct="1">
              <a:spcBef>
                <a:spcPct val="0"/>
              </a:spcBef>
              <a:buClrTx/>
              <a:buSzTx/>
              <a:buFontTx/>
              <a:buNone/>
            </a:pPr>
            <a:r>
              <a:rPr lang="en-US" altLang="en-US" sz="1600"/>
              <a:t>CAN YOU PHYSICALLY SEPARATE?</a:t>
            </a:r>
          </a:p>
        </p:txBody>
      </p:sp>
      <p:sp>
        <p:nvSpPr>
          <p:cNvPr id="34831" name="Text Box 14"/>
          <p:cNvSpPr txBox="1">
            <a:spLocks noChangeArrowheads="1"/>
          </p:cNvSpPr>
          <p:nvPr/>
        </p:nvSpPr>
        <p:spPr bwMode="auto">
          <a:xfrm>
            <a:off x="6918325" y="1784350"/>
            <a:ext cx="6254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eaLnBrk="1" hangingPunct="1">
              <a:spcBef>
                <a:spcPct val="0"/>
              </a:spcBef>
              <a:buClrTx/>
              <a:buSzTx/>
              <a:buFontTx/>
              <a:buNone/>
            </a:pPr>
            <a:r>
              <a:rPr lang="en-US" altLang="en-US" sz="1800"/>
              <a:t>YES</a:t>
            </a:r>
          </a:p>
        </p:txBody>
      </p:sp>
      <p:sp>
        <p:nvSpPr>
          <p:cNvPr id="34832" name="Text Box 15"/>
          <p:cNvSpPr txBox="1">
            <a:spLocks noChangeArrowheads="1"/>
          </p:cNvSpPr>
          <p:nvPr/>
        </p:nvSpPr>
        <p:spPr bwMode="auto">
          <a:xfrm>
            <a:off x="1508125" y="1784350"/>
            <a:ext cx="5349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eaLnBrk="1" hangingPunct="1">
              <a:spcBef>
                <a:spcPct val="0"/>
              </a:spcBef>
              <a:buClrTx/>
              <a:buSzTx/>
              <a:buFontTx/>
              <a:buNone/>
            </a:pPr>
            <a:r>
              <a:rPr lang="en-US" altLang="en-US" sz="1800"/>
              <a:t>NO</a:t>
            </a:r>
          </a:p>
        </p:txBody>
      </p:sp>
      <p:sp>
        <p:nvSpPr>
          <p:cNvPr id="34833" name="Line 16"/>
          <p:cNvSpPr>
            <a:spLocks noChangeShapeType="1"/>
          </p:cNvSpPr>
          <p:nvPr/>
        </p:nvSpPr>
        <p:spPr bwMode="auto">
          <a:xfrm>
            <a:off x="2209800" y="3200400"/>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4" name="Line 17"/>
          <p:cNvSpPr>
            <a:spLocks noChangeShapeType="1"/>
          </p:cNvSpPr>
          <p:nvPr/>
        </p:nvSpPr>
        <p:spPr bwMode="auto">
          <a:xfrm>
            <a:off x="1143000" y="3657600"/>
            <a:ext cx="2057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5" name="Line 18"/>
          <p:cNvSpPr>
            <a:spLocks noChangeShapeType="1"/>
          </p:cNvSpPr>
          <p:nvPr/>
        </p:nvSpPr>
        <p:spPr bwMode="auto">
          <a:xfrm>
            <a:off x="1143000" y="3657600"/>
            <a:ext cx="0" cy="1219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6" name="Line 19"/>
          <p:cNvSpPr>
            <a:spLocks noChangeShapeType="1"/>
          </p:cNvSpPr>
          <p:nvPr/>
        </p:nvSpPr>
        <p:spPr bwMode="auto">
          <a:xfrm>
            <a:off x="3200400" y="3657600"/>
            <a:ext cx="0" cy="1219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7" name="Text Box 20"/>
          <p:cNvSpPr txBox="1">
            <a:spLocks noChangeArrowheads="1"/>
          </p:cNvSpPr>
          <p:nvPr/>
        </p:nvSpPr>
        <p:spPr bwMode="auto">
          <a:xfrm>
            <a:off x="2438400" y="4419600"/>
            <a:ext cx="6254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eaLnBrk="1" hangingPunct="1">
              <a:spcBef>
                <a:spcPct val="0"/>
              </a:spcBef>
              <a:buClrTx/>
              <a:buSzTx/>
              <a:buFontTx/>
              <a:buNone/>
            </a:pPr>
            <a:r>
              <a:rPr lang="en-US" altLang="en-US" sz="1800"/>
              <a:t>YES</a:t>
            </a:r>
          </a:p>
        </p:txBody>
      </p:sp>
      <p:sp>
        <p:nvSpPr>
          <p:cNvPr id="34838" name="Text Box 21"/>
          <p:cNvSpPr txBox="1">
            <a:spLocks noChangeArrowheads="1"/>
          </p:cNvSpPr>
          <p:nvPr/>
        </p:nvSpPr>
        <p:spPr bwMode="auto">
          <a:xfrm>
            <a:off x="533400" y="4419600"/>
            <a:ext cx="5349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eaLnBrk="1" hangingPunct="1">
              <a:spcBef>
                <a:spcPct val="0"/>
              </a:spcBef>
              <a:buClrTx/>
              <a:buSzTx/>
              <a:buFontTx/>
              <a:buNone/>
            </a:pPr>
            <a:r>
              <a:rPr lang="en-US" altLang="en-US" sz="1800"/>
              <a:t>NO</a:t>
            </a:r>
          </a:p>
        </p:txBody>
      </p:sp>
      <p:sp>
        <p:nvSpPr>
          <p:cNvPr id="34839" name="Text Box 22"/>
          <p:cNvSpPr txBox="1">
            <a:spLocks noChangeArrowheads="1"/>
          </p:cNvSpPr>
          <p:nvPr/>
        </p:nvSpPr>
        <p:spPr bwMode="auto">
          <a:xfrm>
            <a:off x="1295400" y="3657600"/>
            <a:ext cx="1468438"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eaLnBrk="1" hangingPunct="1">
              <a:spcBef>
                <a:spcPct val="0"/>
              </a:spcBef>
              <a:buClrTx/>
              <a:buSzTx/>
              <a:buFontTx/>
              <a:buNone/>
            </a:pPr>
            <a:r>
              <a:rPr lang="en-US" altLang="en-US" sz="1800"/>
              <a:t>Can you </a:t>
            </a:r>
          </a:p>
          <a:p>
            <a:pPr eaLnBrk="1" hangingPunct="1">
              <a:spcBef>
                <a:spcPct val="0"/>
              </a:spcBef>
              <a:buClrTx/>
              <a:buSzTx/>
              <a:buFontTx/>
              <a:buNone/>
            </a:pPr>
            <a:r>
              <a:rPr lang="en-US" altLang="en-US" sz="1800"/>
              <a:t>chemically </a:t>
            </a:r>
          </a:p>
          <a:p>
            <a:pPr eaLnBrk="1" hangingPunct="1">
              <a:spcBef>
                <a:spcPct val="0"/>
              </a:spcBef>
              <a:buClrTx/>
              <a:buSzTx/>
              <a:buFontTx/>
              <a:buNone/>
            </a:pPr>
            <a:r>
              <a:rPr lang="en-US" altLang="en-US" sz="1800"/>
              <a:t>Separate?</a:t>
            </a:r>
          </a:p>
        </p:txBody>
      </p:sp>
      <p:sp>
        <p:nvSpPr>
          <p:cNvPr id="34840" name="Line 23"/>
          <p:cNvSpPr>
            <a:spLocks noChangeShapeType="1"/>
          </p:cNvSpPr>
          <p:nvPr/>
        </p:nvSpPr>
        <p:spPr bwMode="auto">
          <a:xfrm>
            <a:off x="6858000" y="3200400"/>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41" name="Line 24"/>
          <p:cNvSpPr>
            <a:spLocks noChangeShapeType="1"/>
          </p:cNvSpPr>
          <p:nvPr/>
        </p:nvSpPr>
        <p:spPr bwMode="auto">
          <a:xfrm>
            <a:off x="5486400" y="3657600"/>
            <a:ext cx="2590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42" name="Line 25"/>
          <p:cNvSpPr>
            <a:spLocks noChangeShapeType="1"/>
          </p:cNvSpPr>
          <p:nvPr/>
        </p:nvSpPr>
        <p:spPr bwMode="auto">
          <a:xfrm>
            <a:off x="5486400" y="3657600"/>
            <a:ext cx="0" cy="1219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43" name="Line 26"/>
          <p:cNvSpPr>
            <a:spLocks noChangeShapeType="1"/>
          </p:cNvSpPr>
          <p:nvPr/>
        </p:nvSpPr>
        <p:spPr bwMode="auto">
          <a:xfrm>
            <a:off x="8077200" y="3657600"/>
            <a:ext cx="0" cy="1219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44" name="Text Box 27"/>
          <p:cNvSpPr txBox="1">
            <a:spLocks noChangeArrowheads="1"/>
          </p:cNvSpPr>
          <p:nvPr/>
        </p:nvSpPr>
        <p:spPr bwMode="auto">
          <a:xfrm>
            <a:off x="4724400" y="4419600"/>
            <a:ext cx="5349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eaLnBrk="1" hangingPunct="1">
              <a:spcBef>
                <a:spcPct val="0"/>
              </a:spcBef>
              <a:buClrTx/>
              <a:buSzTx/>
              <a:buFontTx/>
              <a:buNone/>
            </a:pPr>
            <a:r>
              <a:rPr lang="en-US" altLang="en-US" sz="1800"/>
              <a:t>NO</a:t>
            </a:r>
          </a:p>
        </p:txBody>
      </p:sp>
      <p:sp>
        <p:nvSpPr>
          <p:cNvPr id="34845" name="Text Box 28"/>
          <p:cNvSpPr txBox="1">
            <a:spLocks noChangeArrowheads="1"/>
          </p:cNvSpPr>
          <p:nvPr/>
        </p:nvSpPr>
        <p:spPr bwMode="auto">
          <a:xfrm>
            <a:off x="8153400" y="4419600"/>
            <a:ext cx="6254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eaLnBrk="1" hangingPunct="1">
              <a:spcBef>
                <a:spcPct val="0"/>
              </a:spcBef>
              <a:buClrTx/>
              <a:buSzTx/>
              <a:buFontTx/>
              <a:buNone/>
            </a:pPr>
            <a:r>
              <a:rPr lang="en-US" altLang="en-US" sz="1800"/>
              <a:t>YES</a:t>
            </a:r>
          </a:p>
        </p:txBody>
      </p:sp>
      <p:sp>
        <p:nvSpPr>
          <p:cNvPr id="34846" name="Text Box 29"/>
          <p:cNvSpPr txBox="1">
            <a:spLocks noChangeArrowheads="1"/>
          </p:cNvSpPr>
          <p:nvPr/>
        </p:nvSpPr>
        <p:spPr bwMode="auto">
          <a:xfrm>
            <a:off x="5851525" y="3689350"/>
            <a:ext cx="18161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eaLnBrk="1" hangingPunct="1">
              <a:spcBef>
                <a:spcPct val="0"/>
              </a:spcBef>
              <a:buClrTx/>
              <a:buSzTx/>
              <a:buFontTx/>
              <a:buNone/>
            </a:pPr>
            <a:r>
              <a:rPr lang="en-US" altLang="en-US" sz="1800"/>
              <a:t>Is it “uniform”</a:t>
            </a:r>
          </a:p>
          <a:p>
            <a:pPr eaLnBrk="1" hangingPunct="1">
              <a:spcBef>
                <a:spcPct val="0"/>
              </a:spcBef>
              <a:buClrTx/>
              <a:buSzTx/>
              <a:buFontTx/>
              <a:buNone/>
            </a:pPr>
            <a:r>
              <a:rPr lang="en-US" altLang="en-US" sz="1800"/>
              <a:t>Throughout?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dirty="0" smtClean="0"/>
              <a:t>Question</a:t>
            </a:r>
            <a:endParaRPr lang="en-US" altLang="en-US" dirty="0" smtClean="0"/>
          </a:p>
        </p:txBody>
      </p:sp>
      <p:sp>
        <p:nvSpPr>
          <p:cNvPr id="3" name="Content Placeholder 2"/>
          <p:cNvSpPr>
            <a:spLocks noGrp="1"/>
          </p:cNvSpPr>
          <p:nvPr>
            <p:ph idx="1"/>
          </p:nvPr>
        </p:nvSpPr>
        <p:spPr/>
        <p:txBody>
          <a:bodyPr/>
          <a:lstStyle/>
          <a:p>
            <a:pPr marL="0" indent="0">
              <a:buFont typeface="Wingdings" pitchFamily="2" charset="2"/>
              <a:buNone/>
              <a:defRPr/>
            </a:pPr>
            <a:r>
              <a:rPr lang="en-US" dirty="0" smtClean="0"/>
              <a:t>Consider a glass of Coke with no ice cubes.  It is…</a:t>
            </a:r>
          </a:p>
          <a:p>
            <a:pPr marL="0" indent="0">
              <a:buFont typeface="Wingdings" pitchFamily="2" charset="2"/>
              <a:buNone/>
              <a:defRPr/>
            </a:pPr>
            <a:endParaRPr lang="en-US" dirty="0"/>
          </a:p>
          <a:p>
            <a:pPr marL="514350" indent="-514350">
              <a:buFont typeface="Wingdings" pitchFamily="2" charset="2"/>
              <a:buAutoNum type="alphaUcPeriod"/>
              <a:defRPr/>
            </a:pPr>
            <a:r>
              <a:rPr lang="en-US" dirty="0" smtClean="0"/>
              <a:t>A pure substance</a:t>
            </a:r>
          </a:p>
          <a:p>
            <a:pPr marL="514350" indent="-514350">
              <a:buFont typeface="Wingdings" pitchFamily="2" charset="2"/>
              <a:buAutoNum type="alphaUcPeriod"/>
              <a:defRPr/>
            </a:pPr>
            <a:r>
              <a:rPr lang="en-US" dirty="0" smtClean="0"/>
              <a:t>An element</a:t>
            </a:r>
          </a:p>
          <a:p>
            <a:pPr marL="514350" indent="-514350">
              <a:buFont typeface="Wingdings" pitchFamily="2" charset="2"/>
              <a:buAutoNum type="alphaUcPeriod"/>
              <a:defRPr/>
            </a:pPr>
            <a:r>
              <a:rPr lang="en-US" dirty="0" smtClean="0"/>
              <a:t>A homogeneous mixture</a:t>
            </a:r>
          </a:p>
          <a:p>
            <a:pPr marL="514350" indent="-514350">
              <a:buFont typeface="Wingdings" pitchFamily="2" charset="2"/>
              <a:buAutoNum type="alphaUcPeriod"/>
              <a:defRPr/>
            </a:pPr>
            <a:r>
              <a:rPr lang="en-US" dirty="0" smtClean="0"/>
              <a:t>A heterogeneous mixture</a:t>
            </a:r>
            <a:endParaRPr lang="en-US" dirty="0"/>
          </a:p>
        </p:txBody>
      </p:sp>
      <p:sp>
        <p:nvSpPr>
          <p:cNvPr id="35844" name="Footer Placeholder 3"/>
          <p:cNvSpPr>
            <a:spLocks noGrp="1"/>
          </p:cNvSpPr>
          <p:nvPr>
            <p:ph type="ftr" sz="quarter" idx="11"/>
          </p:nvPr>
        </p:nvSpPr>
        <p:spPr>
          <a:noFill/>
        </p:spPr>
        <p:txBody>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eaLnBrk="1" hangingPunct="1">
              <a:spcBef>
                <a:spcPct val="0"/>
              </a:spcBef>
              <a:buClrTx/>
              <a:buSzTx/>
              <a:buFontTx/>
              <a:buNone/>
            </a:pPr>
            <a:r>
              <a:rPr lang="en-US" altLang="en-US" sz="1000" smtClean="0"/>
              <a:t>(c) Lanzafame 2007</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endParaRPr lang="en-US" altLang="en-US" smtClean="0"/>
          </a:p>
        </p:txBody>
      </p:sp>
      <p:sp>
        <p:nvSpPr>
          <p:cNvPr id="36867" name="Content Placeholder 2"/>
          <p:cNvSpPr>
            <a:spLocks noGrp="1"/>
          </p:cNvSpPr>
          <p:nvPr>
            <p:ph idx="1"/>
          </p:nvPr>
        </p:nvSpPr>
        <p:spPr/>
        <p:txBody>
          <a:bodyPr/>
          <a:lstStyle/>
          <a:p>
            <a:endParaRPr lang="en-US" altLang="en-US" smtClean="0"/>
          </a:p>
        </p:txBody>
      </p:sp>
      <p:sp>
        <p:nvSpPr>
          <p:cNvPr id="36868" name="Footer Placeholder 3"/>
          <p:cNvSpPr>
            <a:spLocks noGrp="1"/>
          </p:cNvSpPr>
          <p:nvPr>
            <p:ph type="ftr" sz="quarter" idx="11"/>
          </p:nvPr>
        </p:nvSpPr>
        <p:spPr>
          <a:noFill/>
        </p:spPr>
        <p:txBody>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eaLnBrk="1" hangingPunct="1">
              <a:spcBef>
                <a:spcPct val="0"/>
              </a:spcBef>
              <a:buClrTx/>
              <a:buSzTx/>
              <a:buFontTx/>
              <a:buNone/>
            </a:pPr>
            <a:r>
              <a:rPr lang="en-US" altLang="en-US" sz="1000" smtClean="0"/>
              <a:t>(c) Lanzafame 2007</a:t>
            </a:r>
          </a:p>
        </p:txBody>
      </p:sp>
      <p:pic>
        <p:nvPicPr>
          <p:cNvPr id="3686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81000"/>
            <a:ext cx="4562475" cy="614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dirty="0" smtClean="0"/>
              <a:t>Question</a:t>
            </a:r>
            <a:endParaRPr lang="en-US" altLang="en-US" dirty="0" smtClean="0"/>
          </a:p>
        </p:txBody>
      </p:sp>
      <p:sp>
        <p:nvSpPr>
          <p:cNvPr id="3" name="Content Placeholder 2"/>
          <p:cNvSpPr>
            <a:spLocks noGrp="1"/>
          </p:cNvSpPr>
          <p:nvPr>
            <p:ph idx="1"/>
          </p:nvPr>
        </p:nvSpPr>
        <p:spPr/>
        <p:txBody>
          <a:bodyPr/>
          <a:lstStyle/>
          <a:p>
            <a:pPr marL="0" indent="0">
              <a:buFont typeface="Wingdings" pitchFamily="2" charset="2"/>
              <a:buNone/>
              <a:defRPr/>
            </a:pPr>
            <a:r>
              <a:rPr lang="en-US" dirty="0" smtClean="0"/>
              <a:t>Consider chocolate pudding:</a:t>
            </a:r>
          </a:p>
          <a:p>
            <a:pPr marL="0" indent="0">
              <a:buFont typeface="Wingdings" pitchFamily="2" charset="2"/>
              <a:buNone/>
              <a:defRPr/>
            </a:pPr>
            <a:endParaRPr lang="en-US" dirty="0"/>
          </a:p>
          <a:p>
            <a:pPr marL="514350" indent="-514350">
              <a:buFont typeface="Wingdings" pitchFamily="2" charset="2"/>
              <a:buAutoNum type="alphaUcPeriod"/>
              <a:defRPr/>
            </a:pPr>
            <a:r>
              <a:rPr lang="en-US" dirty="0" smtClean="0"/>
              <a:t>A pure substance</a:t>
            </a:r>
          </a:p>
          <a:p>
            <a:pPr marL="514350" indent="-514350">
              <a:buFont typeface="Wingdings" pitchFamily="2" charset="2"/>
              <a:buAutoNum type="alphaUcPeriod"/>
              <a:defRPr/>
            </a:pPr>
            <a:r>
              <a:rPr lang="en-US" dirty="0" smtClean="0"/>
              <a:t>An element</a:t>
            </a:r>
          </a:p>
          <a:p>
            <a:pPr marL="514350" indent="-514350">
              <a:buFont typeface="Wingdings" pitchFamily="2" charset="2"/>
              <a:buAutoNum type="alphaUcPeriod"/>
              <a:defRPr/>
            </a:pPr>
            <a:r>
              <a:rPr lang="en-US" dirty="0" smtClean="0"/>
              <a:t>A homogeneous mixture</a:t>
            </a:r>
          </a:p>
          <a:p>
            <a:pPr marL="514350" indent="-514350">
              <a:buFont typeface="Wingdings" pitchFamily="2" charset="2"/>
              <a:buAutoNum type="alphaUcPeriod"/>
              <a:defRPr/>
            </a:pPr>
            <a:r>
              <a:rPr lang="en-US" dirty="0" smtClean="0"/>
              <a:t>A heterogeneous mixture</a:t>
            </a:r>
            <a:endParaRPr lang="en-US" dirty="0"/>
          </a:p>
        </p:txBody>
      </p:sp>
      <p:sp>
        <p:nvSpPr>
          <p:cNvPr id="37892" name="Footer Placeholder 3"/>
          <p:cNvSpPr>
            <a:spLocks noGrp="1"/>
          </p:cNvSpPr>
          <p:nvPr>
            <p:ph type="ftr" sz="quarter" idx="11"/>
          </p:nvPr>
        </p:nvSpPr>
        <p:spPr>
          <a:noFill/>
        </p:spPr>
        <p:txBody>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eaLnBrk="1" hangingPunct="1">
              <a:spcBef>
                <a:spcPct val="0"/>
              </a:spcBef>
              <a:buClrTx/>
              <a:buSzTx/>
              <a:buFontTx/>
              <a:buNone/>
            </a:pPr>
            <a:r>
              <a:rPr lang="en-US" altLang="en-US" sz="1000" smtClean="0"/>
              <a:t>(c) Lanzafame 2007</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endParaRPr lang="en-US" altLang="en-US" smtClean="0"/>
          </a:p>
        </p:txBody>
      </p:sp>
      <p:sp>
        <p:nvSpPr>
          <p:cNvPr id="38915" name="Content Placeholder 2"/>
          <p:cNvSpPr>
            <a:spLocks noGrp="1"/>
          </p:cNvSpPr>
          <p:nvPr>
            <p:ph idx="1"/>
          </p:nvPr>
        </p:nvSpPr>
        <p:spPr/>
        <p:txBody>
          <a:bodyPr/>
          <a:lstStyle/>
          <a:p>
            <a:endParaRPr lang="en-US" altLang="en-US" smtClean="0"/>
          </a:p>
        </p:txBody>
      </p:sp>
      <p:sp>
        <p:nvSpPr>
          <p:cNvPr id="38916" name="Footer Placeholder 3"/>
          <p:cNvSpPr>
            <a:spLocks noGrp="1"/>
          </p:cNvSpPr>
          <p:nvPr>
            <p:ph type="ftr" sz="quarter" idx="11"/>
          </p:nvPr>
        </p:nvSpPr>
        <p:spPr>
          <a:noFill/>
        </p:spPr>
        <p:txBody>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eaLnBrk="1" hangingPunct="1">
              <a:spcBef>
                <a:spcPct val="0"/>
              </a:spcBef>
              <a:buClrTx/>
              <a:buSzTx/>
              <a:buFontTx/>
              <a:buNone/>
            </a:pPr>
            <a:r>
              <a:rPr lang="en-US" altLang="en-US" sz="1000" smtClean="0"/>
              <a:t>(c) Lanzafame 2007</a:t>
            </a:r>
          </a:p>
        </p:txBody>
      </p:sp>
      <p:pic>
        <p:nvPicPr>
          <p:cNvPr id="389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828800"/>
            <a:ext cx="4557713"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endParaRPr lang="en-US" altLang="en-US" smtClean="0"/>
          </a:p>
        </p:txBody>
      </p:sp>
      <p:sp>
        <p:nvSpPr>
          <p:cNvPr id="39939" name="Content Placeholder 2"/>
          <p:cNvSpPr>
            <a:spLocks noGrp="1"/>
          </p:cNvSpPr>
          <p:nvPr>
            <p:ph idx="1"/>
          </p:nvPr>
        </p:nvSpPr>
        <p:spPr/>
        <p:txBody>
          <a:bodyPr/>
          <a:lstStyle/>
          <a:p>
            <a:endParaRPr lang="en-US" altLang="en-US" smtClean="0"/>
          </a:p>
        </p:txBody>
      </p:sp>
      <p:sp>
        <p:nvSpPr>
          <p:cNvPr id="39940" name="Footer Placeholder 3"/>
          <p:cNvSpPr>
            <a:spLocks noGrp="1"/>
          </p:cNvSpPr>
          <p:nvPr>
            <p:ph type="ftr" sz="quarter" idx="11"/>
          </p:nvPr>
        </p:nvSpPr>
        <p:spPr>
          <a:noFill/>
        </p:spPr>
        <p:txBody>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eaLnBrk="1" hangingPunct="1">
              <a:spcBef>
                <a:spcPct val="0"/>
              </a:spcBef>
              <a:buClrTx/>
              <a:buSzTx/>
              <a:buFontTx/>
              <a:buNone/>
            </a:pPr>
            <a:r>
              <a:rPr lang="en-US" altLang="en-US" sz="1000" smtClean="0"/>
              <a:t>(c) Lanzafame 2007</a:t>
            </a:r>
          </a:p>
        </p:txBody>
      </p:sp>
      <p:pic>
        <p:nvPicPr>
          <p:cNvPr id="3994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609600"/>
            <a:ext cx="4114800" cy="537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dirty="0" smtClean="0"/>
              <a:t>Question</a:t>
            </a:r>
            <a:endParaRPr lang="en-US" altLang="en-US" dirty="0" smtClean="0"/>
          </a:p>
        </p:txBody>
      </p:sp>
      <p:sp>
        <p:nvSpPr>
          <p:cNvPr id="3" name="Content Placeholder 2"/>
          <p:cNvSpPr>
            <a:spLocks noGrp="1"/>
          </p:cNvSpPr>
          <p:nvPr>
            <p:ph idx="1"/>
          </p:nvPr>
        </p:nvSpPr>
        <p:spPr/>
        <p:txBody>
          <a:bodyPr/>
          <a:lstStyle/>
          <a:p>
            <a:pPr marL="0" indent="0">
              <a:buFont typeface="Wingdings" pitchFamily="2" charset="2"/>
              <a:buNone/>
              <a:defRPr/>
            </a:pPr>
            <a:r>
              <a:rPr lang="en-US" dirty="0" smtClean="0"/>
              <a:t>Consider a hamburger:</a:t>
            </a:r>
          </a:p>
          <a:p>
            <a:pPr marL="0" indent="0">
              <a:buFont typeface="Wingdings" pitchFamily="2" charset="2"/>
              <a:buNone/>
              <a:defRPr/>
            </a:pPr>
            <a:endParaRPr lang="en-US" dirty="0"/>
          </a:p>
          <a:p>
            <a:pPr marL="514350" indent="-514350">
              <a:buFont typeface="Wingdings" pitchFamily="2" charset="2"/>
              <a:buAutoNum type="alphaUcPeriod"/>
              <a:defRPr/>
            </a:pPr>
            <a:r>
              <a:rPr lang="en-US" dirty="0" smtClean="0"/>
              <a:t>A pure substance</a:t>
            </a:r>
          </a:p>
          <a:p>
            <a:pPr marL="514350" indent="-514350">
              <a:buFont typeface="Wingdings" pitchFamily="2" charset="2"/>
              <a:buAutoNum type="alphaUcPeriod"/>
              <a:defRPr/>
            </a:pPr>
            <a:r>
              <a:rPr lang="en-US" dirty="0" smtClean="0"/>
              <a:t>An element</a:t>
            </a:r>
          </a:p>
          <a:p>
            <a:pPr marL="514350" indent="-514350">
              <a:buFont typeface="Wingdings" pitchFamily="2" charset="2"/>
              <a:buAutoNum type="alphaUcPeriod"/>
              <a:defRPr/>
            </a:pPr>
            <a:r>
              <a:rPr lang="en-US" dirty="0" smtClean="0"/>
              <a:t>A homogeneous mixture</a:t>
            </a:r>
          </a:p>
          <a:p>
            <a:pPr marL="514350" indent="-514350">
              <a:buFont typeface="Wingdings" pitchFamily="2" charset="2"/>
              <a:buAutoNum type="alphaUcPeriod"/>
              <a:defRPr/>
            </a:pPr>
            <a:r>
              <a:rPr lang="en-US" dirty="0" smtClean="0"/>
              <a:t>A heterogeneous mixture</a:t>
            </a:r>
            <a:endParaRPr lang="en-US" dirty="0"/>
          </a:p>
        </p:txBody>
      </p:sp>
      <p:sp>
        <p:nvSpPr>
          <p:cNvPr id="40964" name="Footer Placeholder 3"/>
          <p:cNvSpPr>
            <a:spLocks noGrp="1"/>
          </p:cNvSpPr>
          <p:nvPr>
            <p:ph type="ftr" sz="quarter" idx="11"/>
          </p:nvPr>
        </p:nvSpPr>
        <p:spPr>
          <a:noFill/>
        </p:spPr>
        <p:txBody>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eaLnBrk="1" hangingPunct="1">
              <a:spcBef>
                <a:spcPct val="0"/>
              </a:spcBef>
              <a:buClrTx/>
              <a:buSzTx/>
              <a:buFontTx/>
              <a:buNone/>
            </a:pPr>
            <a:r>
              <a:rPr lang="en-US" altLang="en-US" sz="1000" smtClean="0"/>
              <a:t>(c) Lanzafame 2007</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endParaRPr lang="en-US" altLang="en-US" smtClean="0"/>
          </a:p>
        </p:txBody>
      </p:sp>
      <p:sp>
        <p:nvSpPr>
          <p:cNvPr id="41987" name="Content Placeholder 2"/>
          <p:cNvSpPr>
            <a:spLocks noGrp="1"/>
          </p:cNvSpPr>
          <p:nvPr>
            <p:ph idx="1"/>
          </p:nvPr>
        </p:nvSpPr>
        <p:spPr/>
        <p:txBody>
          <a:bodyPr/>
          <a:lstStyle/>
          <a:p>
            <a:endParaRPr lang="en-US" altLang="en-US" smtClean="0"/>
          </a:p>
        </p:txBody>
      </p:sp>
      <p:sp>
        <p:nvSpPr>
          <p:cNvPr id="41988" name="Footer Placeholder 3"/>
          <p:cNvSpPr>
            <a:spLocks noGrp="1"/>
          </p:cNvSpPr>
          <p:nvPr>
            <p:ph type="ftr" sz="quarter" idx="11"/>
          </p:nvPr>
        </p:nvSpPr>
        <p:spPr>
          <a:noFill/>
        </p:spPr>
        <p:txBody>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eaLnBrk="1" hangingPunct="1">
              <a:spcBef>
                <a:spcPct val="0"/>
              </a:spcBef>
              <a:buClrTx/>
              <a:buSzTx/>
              <a:buFontTx/>
              <a:buNone/>
            </a:pPr>
            <a:r>
              <a:rPr lang="en-US" altLang="en-US" sz="1000" smtClean="0"/>
              <a:t>(c) Lanzafame 2007</a:t>
            </a:r>
          </a:p>
        </p:txBody>
      </p:sp>
      <p:pic>
        <p:nvPicPr>
          <p:cNvPr id="4198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4788" y="838200"/>
            <a:ext cx="3405187" cy="478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4"/>
          <p:cNvSpPr>
            <a:spLocks noGrp="1"/>
          </p:cNvSpPr>
          <p:nvPr>
            <p:ph type="ftr" sz="quarter" idx="11"/>
          </p:nvPr>
        </p:nvSpPr>
        <p:spPr>
          <a:noFill/>
        </p:spPr>
        <p:txBody>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eaLnBrk="1" hangingPunct="1">
              <a:spcBef>
                <a:spcPct val="0"/>
              </a:spcBef>
              <a:buClrTx/>
              <a:buSzTx/>
              <a:buFontTx/>
              <a:buNone/>
            </a:pPr>
            <a:r>
              <a:rPr lang="en-US" altLang="en-US" sz="1000" smtClean="0"/>
              <a:t>(c) Lanzafame 2007</a:t>
            </a:r>
          </a:p>
        </p:txBody>
      </p:sp>
      <p:sp>
        <p:nvSpPr>
          <p:cNvPr id="6147" name="Rectangle 2"/>
          <p:cNvSpPr>
            <a:spLocks noGrp="1" noChangeArrowheads="1"/>
          </p:cNvSpPr>
          <p:nvPr>
            <p:ph type="title"/>
          </p:nvPr>
        </p:nvSpPr>
        <p:spPr/>
        <p:txBody>
          <a:bodyPr/>
          <a:lstStyle/>
          <a:p>
            <a:pPr eaLnBrk="1" hangingPunct="1"/>
            <a:r>
              <a:rPr lang="en-US" altLang="en-US" smtClean="0"/>
              <a:t>The Problem with Chemistry</a:t>
            </a:r>
          </a:p>
        </p:txBody>
      </p:sp>
      <p:sp>
        <p:nvSpPr>
          <p:cNvPr id="6148" name="Rectangle 3"/>
          <p:cNvSpPr>
            <a:spLocks noGrp="1" noChangeArrowheads="1"/>
          </p:cNvSpPr>
          <p:nvPr>
            <p:ph type="body" idx="1"/>
          </p:nvPr>
        </p:nvSpPr>
        <p:spPr/>
        <p:txBody>
          <a:bodyPr/>
          <a:lstStyle/>
          <a:p>
            <a:pPr eaLnBrk="1" hangingPunct="1">
              <a:buFont typeface="Wingdings" pitchFamily="2" charset="2"/>
              <a:buNone/>
            </a:pPr>
            <a:r>
              <a:rPr lang="en-US" altLang="en-US" smtClean="0"/>
              <a:t>General Chemistry can seem like a bunch of barely connected concepts about a bunch of strange little things (molecules) that you never directly observe.</a:t>
            </a:r>
          </a:p>
        </p:txBody>
      </p:sp>
    </p:spTree>
  </p:cSld>
  <p:clrMapOvr>
    <a:masterClrMapping/>
  </p:clrMapOvr>
  <p:transition advTm="1200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smtClean="0"/>
              <a:t>Apple juice</a:t>
            </a:r>
          </a:p>
        </p:txBody>
      </p:sp>
      <p:sp>
        <p:nvSpPr>
          <p:cNvPr id="43011" name="Content Placeholder 2"/>
          <p:cNvSpPr>
            <a:spLocks noGrp="1"/>
          </p:cNvSpPr>
          <p:nvPr>
            <p:ph idx="1"/>
          </p:nvPr>
        </p:nvSpPr>
        <p:spPr/>
        <p:txBody>
          <a:bodyPr/>
          <a:lstStyle/>
          <a:p>
            <a:endParaRPr lang="en-US" altLang="en-US" smtClean="0"/>
          </a:p>
        </p:txBody>
      </p:sp>
      <p:sp>
        <p:nvSpPr>
          <p:cNvPr id="43012" name="Footer Placeholder 3"/>
          <p:cNvSpPr>
            <a:spLocks noGrp="1"/>
          </p:cNvSpPr>
          <p:nvPr>
            <p:ph type="ftr" sz="quarter" idx="11"/>
          </p:nvPr>
        </p:nvSpPr>
        <p:spPr>
          <a:noFill/>
        </p:spPr>
        <p:txBody>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eaLnBrk="1" hangingPunct="1">
              <a:spcBef>
                <a:spcPct val="0"/>
              </a:spcBef>
              <a:buClrTx/>
              <a:buSzTx/>
              <a:buFontTx/>
              <a:buNone/>
            </a:pPr>
            <a:r>
              <a:rPr lang="en-US" altLang="en-US" sz="1000" smtClean="0"/>
              <a:t>(c) Lanzafame 2007</a:t>
            </a:r>
          </a:p>
        </p:txBody>
      </p:sp>
      <p:pic>
        <p:nvPicPr>
          <p:cNvPr id="430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133600"/>
            <a:ext cx="3151188" cy="292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endParaRPr lang="en-US" altLang="en-US" smtClean="0"/>
          </a:p>
        </p:txBody>
      </p:sp>
      <p:sp>
        <p:nvSpPr>
          <p:cNvPr id="44035" name="Content Placeholder 2"/>
          <p:cNvSpPr>
            <a:spLocks noGrp="1"/>
          </p:cNvSpPr>
          <p:nvPr>
            <p:ph idx="1"/>
          </p:nvPr>
        </p:nvSpPr>
        <p:spPr/>
        <p:txBody>
          <a:bodyPr/>
          <a:lstStyle/>
          <a:p>
            <a:endParaRPr lang="en-US" altLang="en-US" smtClean="0"/>
          </a:p>
        </p:txBody>
      </p:sp>
      <p:sp>
        <p:nvSpPr>
          <p:cNvPr id="44036" name="Footer Placeholder 3"/>
          <p:cNvSpPr>
            <a:spLocks noGrp="1"/>
          </p:cNvSpPr>
          <p:nvPr>
            <p:ph type="ftr" sz="quarter" idx="11"/>
          </p:nvPr>
        </p:nvSpPr>
        <p:spPr>
          <a:noFill/>
        </p:spPr>
        <p:txBody>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eaLnBrk="1" hangingPunct="1">
              <a:spcBef>
                <a:spcPct val="0"/>
              </a:spcBef>
              <a:buClrTx/>
              <a:buSzTx/>
              <a:buFontTx/>
              <a:buNone/>
            </a:pPr>
            <a:r>
              <a:rPr lang="en-US" altLang="en-US" sz="1000" smtClean="0"/>
              <a:t>(c) Lanzafame 2007</a:t>
            </a:r>
          </a:p>
        </p:txBody>
      </p:sp>
      <p:pic>
        <p:nvPicPr>
          <p:cNvPr id="4403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600200"/>
            <a:ext cx="53848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oter Placeholder 4"/>
          <p:cNvSpPr>
            <a:spLocks noGrp="1"/>
          </p:cNvSpPr>
          <p:nvPr>
            <p:ph type="ftr" sz="quarter" idx="11"/>
          </p:nvPr>
        </p:nvSpPr>
        <p:spPr>
          <a:noFill/>
        </p:spPr>
        <p:txBody>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eaLnBrk="1" hangingPunct="1">
              <a:spcBef>
                <a:spcPct val="0"/>
              </a:spcBef>
              <a:buClrTx/>
              <a:buSzTx/>
              <a:buFontTx/>
              <a:buNone/>
            </a:pPr>
            <a:r>
              <a:rPr lang="en-US" altLang="en-US" sz="1000" smtClean="0"/>
              <a:t>(c) Lanzafame 2007</a:t>
            </a:r>
          </a:p>
        </p:txBody>
      </p:sp>
      <p:sp>
        <p:nvSpPr>
          <p:cNvPr id="45059" name="Rectangle 2"/>
          <p:cNvSpPr>
            <a:spLocks noGrp="1" noChangeArrowheads="1"/>
          </p:cNvSpPr>
          <p:nvPr>
            <p:ph type="title"/>
          </p:nvPr>
        </p:nvSpPr>
        <p:spPr/>
        <p:txBody>
          <a:bodyPr/>
          <a:lstStyle/>
          <a:p>
            <a:pPr eaLnBrk="1" hangingPunct="1"/>
            <a:r>
              <a:rPr lang="en-US" altLang="en-US" smtClean="0"/>
              <a:t>Summary</a:t>
            </a:r>
          </a:p>
        </p:txBody>
      </p:sp>
      <p:sp>
        <p:nvSpPr>
          <p:cNvPr id="45060" name="Rectangle 3"/>
          <p:cNvSpPr>
            <a:spLocks noGrp="1" noChangeArrowheads="1"/>
          </p:cNvSpPr>
          <p:nvPr>
            <p:ph type="body" idx="1"/>
          </p:nvPr>
        </p:nvSpPr>
        <p:spPr/>
        <p:txBody>
          <a:bodyPr/>
          <a:lstStyle/>
          <a:p>
            <a:pPr eaLnBrk="1" hangingPunct="1">
              <a:buFont typeface="Wingdings" pitchFamily="2" charset="2"/>
              <a:buNone/>
            </a:pPr>
            <a:r>
              <a:rPr lang="en-US" altLang="en-US" sz="2400" smtClean="0"/>
              <a:t>Chemistry is about every Thing.</a:t>
            </a:r>
          </a:p>
          <a:p>
            <a:pPr eaLnBrk="1" hangingPunct="1">
              <a:buFont typeface="Wingdings" pitchFamily="2" charset="2"/>
              <a:buNone/>
            </a:pPr>
            <a:endParaRPr lang="en-US" altLang="en-US" sz="2400" smtClean="0"/>
          </a:p>
          <a:p>
            <a:pPr eaLnBrk="1" hangingPunct="1">
              <a:buFont typeface="Wingdings" pitchFamily="2" charset="2"/>
              <a:buNone/>
            </a:pPr>
            <a:r>
              <a:rPr lang="en-US" altLang="en-US" sz="2400" smtClean="0"/>
              <a:t>“Things” can be pure substance (elements or compounds) or mixtures (heterogeneous or homogeneous)</a:t>
            </a:r>
          </a:p>
          <a:p>
            <a:pPr eaLnBrk="1" hangingPunct="1">
              <a:buFont typeface="Wingdings" pitchFamily="2" charset="2"/>
              <a:buNone/>
            </a:pPr>
            <a:endParaRPr lang="en-US" altLang="en-US" sz="2400" smtClean="0"/>
          </a:p>
          <a:p>
            <a:pPr eaLnBrk="1" hangingPunct="1">
              <a:buFont typeface="Wingdings" pitchFamily="2" charset="2"/>
              <a:buNone/>
            </a:pPr>
            <a:r>
              <a:rPr lang="en-US" altLang="en-US" sz="2400" smtClean="0"/>
              <a:t>Chemistry is concerned with the measurement and understanding of the chemical and physical properties of materials.</a:t>
            </a:r>
          </a:p>
          <a:p>
            <a:pPr eaLnBrk="1" hangingPunct="1">
              <a:buFont typeface="Wingdings" pitchFamily="2" charset="2"/>
              <a:buNone/>
            </a:pPr>
            <a:endParaRPr lang="en-US" altLang="en-US" sz="2400" smtClean="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oter Placeholder 4"/>
          <p:cNvSpPr>
            <a:spLocks noGrp="1"/>
          </p:cNvSpPr>
          <p:nvPr>
            <p:ph type="ftr" sz="quarter" idx="11"/>
          </p:nvPr>
        </p:nvSpPr>
        <p:spPr>
          <a:noFill/>
        </p:spPr>
        <p:txBody>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eaLnBrk="1" hangingPunct="1">
              <a:spcBef>
                <a:spcPct val="0"/>
              </a:spcBef>
              <a:buClrTx/>
              <a:buSzTx/>
              <a:buFontTx/>
              <a:buNone/>
            </a:pPr>
            <a:r>
              <a:rPr lang="en-US" altLang="en-US" sz="1000" smtClean="0"/>
              <a:t>(c) Lanzafame 2007</a:t>
            </a:r>
          </a:p>
        </p:txBody>
      </p:sp>
      <p:sp>
        <p:nvSpPr>
          <p:cNvPr id="46083" name="Rectangle 2"/>
          <p:cNvSpPr>
            <a:spLocks noGrp="1" noChangeArrowheads="1"/>
          </p:cNvSpPr>
          <p:nvPr>
            <p:ph type="title"/>
          </p:nvPr>
        </p:nvSpPr>
        <p:spPr/>
        <p:txBody>
          <a:bodyPr/>
          <a:lstStyle/>
          <a:p>
            <a:pPr eaLnBrk="1" hangingPunct="1"/>
            <a:r>
              <a:rPr lang="en-US" altLang="en-US" smtClean="0"/>
              <a:t>A word about Energy…</a:t>
            </a:r>
          </a:p>
        </p:txBody>
      </p:sp>
      <p:sp>
        <p:nvSpPr>
          <p:cNvPr id="46084" name="Rectangle 3"/>
          <p:cNvSpPr>
            <a:spLocks noGrp="1" noChangeArrowheads="1"/>
          </p:cNvSpPr>
          <p:nvPr>
            <p:ph type="body" idx="1"/>
          </p:nvPr>
        </p:nvSpPr>
        <p:spPr/>
        <p:txBody>
          <a:bodyPr/>
          <a:lstStyle/>
          <a:p>
            <a:pPr eaLnBrk="1" hangingPunct="1">
              <a:buFont typeface="Wingdings" pitchFamily="2" charset="2"/>
              <a:buNone/>
            </a:pPr>
            <a:r>
              <a:rPr lang="en-US" altLang="en-US" b="1" smtClean="0"/>
              <a:t>Energy</a:t>
            </a:r>
            <a:r>
              <a:rPr lang="en-US" altLang="en-US" smtClean="0"/>
              <a:t> is a difficult concept to define.  It is often easier to define it in terms of what it does rather than what it is.</a:t>
            </a:r>
          </a:p>
          <a:p>
            <a:pPr eaLnBrk="1" hangingPunct="1">
              <a:buFont typeface="Wingdings" pitchFamily="2" charset="2"/>
              <a:buNone/>
            </a:pPr>
            <a:endParaRPr lang="en-US" altLang="en-US" smtClean="0"/>
          </a:p>
          <a:p>
            <a:pPr eaLnBrk="1" hangingPunct="1">
              <a:buFont typeface="Wingdings" pitchFamily="2" charset="2"/>
              <a:buNone/>
            </a:pPr>
            <a:r>
              <a:rPr lang="en-US" altLang="en-US" smtClean="0"/>
              <a:t>Energy, difficult as it is, is a critical concept underlying the physical sciences because energy provides the impetus for changes.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oter Placeholder 4"/>
          <p:cNvSpPr>
            <a:spLocks noGrp="1"/>
          </p:cNvSpPr>
          <p:nvPr>
            <p:ph type="ftr" sz="quarter" idx="11"/>
          </p:nvPr>
        </p:nvSpPr>
        <p:spPr>
          <a:noFill/>
        </p:spPr>
        <p:txBody>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eaLnBrk="1" hangingPunct="1">
              <a:spcBef>
                <a:spcPct val="0"/>
              </a:spcBef>
              <a:buClrTx/>
              <a:buSzTx/>
              <a:buFontTx/>
              <a:buNone/>
            </a:pPr>
            <a:r>
              <a:rPr lang="en-US" altLang="en-US" sz="1000" smtClean="0"/>
              <a:t>(c) Lanzafame 2007</a:t>
            </a:r>
          </a:p>
        </p:txBody>
      </p:sp>
      <p:sp>
        <p:nvSpPr>
          <p:cNvPr id="47107" name="Rectangle 2"/>
          <p:cNvSpPr>
            <a:spLocks noGrp="1" noChangeArrowheads="1"/>
          </p:cNvSpPr>
          <p:nvPr>
            <p:ph type="title"/>
          </p:nvPr>
        </p:nvSpPr>
        <p:spPr/>
        <p:txBody>
          <a:bodyPr/>
          <a:lstStyle/>
          <a:p>
            <a:pPr eaLnBrk="1" hangingPunct="1"/>
            <a:r>
              <a:rPr lang="en-US" altLang="en-US" smtClean="0"/>
              <a:t>Energy</a:t>
            </a:r>
          </a:p>
        </p:txBody>
      </p:sp>
      <p:sp>
        <p:nvSpPr>
          <p:cNvPr id="47108" name="Rectangle 3"/>
          <p:cNvSpPr>
            <a:spLocks noGrp="1" noChangeArrowheads="1"/>
          </p:cNvSpPr>
          <p:nvPr>
            <p:ph type="body" idx="1"/>
          </p:nvPr>
        </p:nvSpPr>
        <p:spPr/>
        <p:txBody>
          <a:bodyPr/>
          <a:lstStyle/>
          <a:p>
            <a:pPr eaLnBrk="1" hangingPunct="1">
              <a:buFont typeface="Wingdings" pitchFamily="2" charset="2"/>
              <a:buNone/>
            </a:pPr>
            <a:r>
              <a:rPr lang="en-US" altLang="en-US" sz="2400" smtClean="0"/>
              <a:t>Energy is often defined as “the capacity to do work”.  So, it is usually the work being done that you see.</a:t>
            </a:r>
          </a:p>
          <a:p>
            <a:pPr eaLnBrk="1" hangingPunct="1">
              <a:buFont typeface="Wingdings" pitchFamily="2" charset="2"/>
              <a:buNone/>
            </a:pPr>
            <a:endParaRPr lang="en-US" altLang="en-US" sz="2400" smtClean="0"/>
          </a:p>
          <a:p>
            <a:pPr eaLnBrk="1" hangingPunct="1">
              <a:buFont typeface="Wingdings" pitchFamily="2" charset="2"/>
              <a:buNone/>
            </a:pPr>
            <a:r>
              <a:rPr lang="en-US" altLang="en-US" sz="2400" b="1" smtClean="0"/>
              <a:t>Work</a:t>
            </a:r>
            <a:r>
              <a:rPr lang="en-US" altLang="en-US" sz="2400" smtClean="0"/>
              <a:t> is “the action of a force through a distance”.</a:t>
            </a:r>
          </a:p>
          <a:p>
            <a:pPr eaLnBrk="1" hangingPunct="1">
              <a:buFont typeface="Wingdings" pitchFamily="2" charset="2"/>
              <a:buNone/>
            </a:pPr>
            <a:endParaRPr lang="en-US" altLang="en-US" sz="2400" smtClean="0"/>
          </a:p>
          <a:p>
            <a:pPr eaLnBrk="1" hangingPunct="1">
              <a:buFont typeface="Wingdings" pitchFamily="2" charset="2"/>
              <a:buNone/>
            </a:pPr>
            <a:r>
              <a:rPr lang="en-US" altLang="en-US" sz="2400" smtClean="0"/>
              <a:t>So, if I push a chair 10 feet across the floor.  My force (push) acting over a distance (10 feet) is work.  The food I eat and its subsequent metabolism provides “capacity to do work” (energy).</a:t>
            </a:r>
            <a:endParaRPr lang="en-US" altLang="en-US" sz="2400" b="1" smtClean="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oter Placeholder 4"/>
          <p:cNvSpPr>
            <a:spLocks noGrp="1"/>
          </p:cNvSpPr>
          <p:nvPr>
            <p:ph type="ftr" sz="quarter" idx="11"/>
          </p:nvPr>
        </p:nvSpPr>
        <p:spPr>
          <a:noFill/>
        </p:spPr>
        <p:txBody>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eaLnBrk="1" hangingPunct="1">
              <a:spcBef>
                <a:spcPct val="0"/>
              </a:spcBef>
              <a:buClrTx/>
              <a:buSzTx/>
              <a:buFontTx/>
              <a:buNone/>
            </a:pPr>
            <a:r>
              <a:rPr lang="en-US" altLang="en-US" sz="1000" smtClean="0"/>
              <a:t>(c) Lanzafame 2007</a:t>
            </a:r>
          </a:p>
        </p:txBody>
      </p:sp>
      <p:sp>
        <p:nvSpPr>
          <p:cNvPr id="48131" name="Rectangle 2"/>
          <p:cNvSpPr>
            <a:spLocks noGrp="1" noChangeArrowheads="1"/>
          </p:cNvSpPr>
          <p:nvPr>
            <p:ph type="title"/>
          </p:nvPr>
        </p:nvSpPr>
        <p:spPr/>
        <p:txBody>
          <a:bodyPr/>
          <a:lstStyle/>
          <a:p>
            <a:pPr eaLnBrk="1" hangingPunct="1"/>
            <a:endParaRPr lang="en-US" altLang="en-US" smtClean="0"/>
          </a:p>
        </p:txBody>
      </p:sp>
      <p:sp>
        <p:nvSpPr>
          <p:cNvPr id="48132" name="Rectangle 3"/>
          <p:cNvSpPr>
            <a:spLocks noGrp="1" noChangeArrowheads="1"/>
          </p:cNvSpPr>
          <p:nvPr>
            <p:ph type="body" idx="1"/>
          </p:nvPr>
        </p:nvSpPr>
        <p:spPr/>
        <p:txBody>
          <a:bodyPr/>
          <a:lstStyle/>
          <a:p>
            <a:pPr eaLnBrk="1" hangingPunct="1">
              <a:buFont typeface="Wingdings" pitchFamily="2" charset="2"/>
              <a:buNone/>
            </a:pPr>
            <a:r>
              <a:rPr lang="en-US" altLang="en-US" smtClean="0"/>
              <a:t>Energy = kinetic energy + potential energy</a:t>
            </a:r>
          </a:p>
          <a:p>
            <a:pPr eaLnBrk="1" hangingPunct="1">
              <a:buFont typeface="Wingdings" pitchFamily="2" charset="2"/>
              <a:buNone/>
            </a:pPr>
            <a:endParaRPr lang="en-US" altLang="en-US" smtClean="0"/>
          </a:p>
          <a:p>
            <a:pPr eaLnBrk="1" hangingPunct="1">
              <a:buFont typeface="Wingdings" pitchFamily="2" charset="2"/>
              <a:buNone/>
            </a:pPr>
            <a:r>
              <a:rPr lang="en-US" altLang="en-US" smtClean="0"/>
              <a:t>Kinetic energy is energy of motion (my moving chair)</a:t>
            </a:r>
          </a:p>
          <a:p>
            <a:pPr eaLnBrk="1" hangingPunct="1">
              <a:buFont typeface="Wingdings" pitchFamily="2" charset="2"/>
              <a:buNone/>
            </a:pPr>
            <a:endParaRPr lang="en-US" altLang="en-US" smtClean="0"/>
          </a:p>
          <a:p>
            <a:pPr eaLnBrk="1" hangingPunct="1">
              <a:buFont typeface="Wingdings" pitchFamily="2" charset="2"/>
              <a:buNone/>
            </a:pPr>
            <a:r>
              <a:rPr lang="en-US" altLang="en-US" smtClean="0"/>
              <a:t>Potential energy is stored energy (food – chemical potential energy)</a:t>
            </a:r>
          </a:p>
          <a:p>
            <a:pPr eaLnBrk="1" hangingPunct="1">
              <a:buFont typeface="Wingdings" pitchFamily="2" charset="2"/>
              <a:buNone/>
            </a:pPr>
            <a:endParaRPr lang="en-US" altLang="en-US" smtClean="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oter Placeholder 4"/>
          <p:cNvSpPr>
            <a:spLocks noGrp="1"/>
          </p:cNvSpPr>
          <p:nvPr>
            <p:ph type="ftr" sz="quarter" idx="11"/>
          </p:nvPr>
        </p:nvSpPr>
        <p:spPr>
          <a:noFill/>
        </p:spPr>
        <p:txBody>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eaLnBrk="1" hangingPunct="1">
              <a:spcBef>
                <a:spcPct val="0"/>
              </a:spcBef>
              <a:buClrTx/>
              <a:buSzTx/>
              <a:buFontTx/>
              <a:buNone/>
            </a:pPr>
            <a:r>
              <a:rPr lang="en-US" altLang="en-US" sz="1000" smtClean="0"/>
              <a:t>(c) Lanzafame 2007</a:t>
            </a:r>
          </a:p>
        </p:txBody>
      </p:sp>
      <p:sp>
        <p:nvSpPr>
          <p:cNvPr id="49155" name="Rectangle 2"/>
          <p:cNvSpPr>
            <a:spLocks noGrp="1" noChangeArrowheads="1"/>
          </p:cNvSpPr>
          <p:nvPr>
            <p:ph type="title"/>
          </p:nvPr>
        </p:nvSpPr>
        <p:spPr/>
        <p:txBody>
          <a:bodyPr/>
          <a:lstStyle/>
          <a:p>
            <a:pPr eaLnBrk="1" hangingPunct="1"/>
            <a:r>
              <a:rPr lang="en-US" altLang="en-US" smtClean="0"/>
              <a:t>Conservation of Energy</a:t>
            </a:r>
          </a:p>
        </p:txBody>
      </p:sp>
      <p:sp>
        <p:nvSpPr>
          <p:cNvPr id="49156" name="Rectangle 3"/>
          <p:cNvSpPr>
            <a:spLocks noGrp="1" noChangeArrowheads="1"/>
          </p:cNvSpPr>
          <p:nvPr>
            <p:ph type="body" idx="1"/>
          </p:nvPr>
        </p:nvSpPr>
        <p:spPr/>
        <p:txBody>
          <a:bodyPr/>
          <a:lstStyle/>
          <a:p>
            <a:pPr eaLnBrk="1" hangingPunct="1">
              <a:lnSpc>
                <a:spcPct val="90000"/>
              </a:lnSpc>
              <a:buFont typeface="Wingdings" pitchFamily="2" charset="2"/>
              <a:buNone/>
            </a:pPr>
            <a:r>
              <a:rPr lang="en-US" altLang="en-US" smtClean="0"/>
              <a:t>Energy is neither created nor destroyed, it simply changes form.</a:t>
            </a:r>
          </a:p>
          <a:p>
            <a:pPr eaLnBrk="1" hangingPunct="1">
              <a:lnSpc>
                <a:spcPct val="90000"/>
              </a:lnSpc>
              <a:buFont typeface="Wingdings" pitchFamily="2" charset="2"/>
              <a:buNone/>
            </a:pPr>
            <a:endParaRPr lang="en-US" altLang="en-US" smtClean="0"/>
          </a:p>
          <a:p>
            <a:pPr eaLnBrk="1" hangingPunct="1">
              <a:lnSpc>
                <a:spcPct val="90000"/>
              </a:lnSpc>
              <a:buFont typeface="Wingdings" pitchFamily="2" charset="2"/>
              <a:buNone/>
            </a:pPr>
            <a:r>
              <a:rPr lang="en-US" altLang="en-US" smtClean="0"/>
              <a:t>So, if I look at a </a:t>
            </a:r>
            <a:r>
              <a:rPr lang="en-US" altLang="en-US" b="1" smtClean="0"/>
              <a:t>system</a:t>
            </a:r>
            <a:r>
              <a:rPr lang="en-US" altLang="en-US" smtClean="0"/>
              <a:t> (collection of things), the total energy (kinetic+potential) should be constant at all times.</a:t>
            </a:r>
          </a:p>
          <a:p>
            <a:pPr eaLnBrk="1" hangingPunct="1">
              <a:lnSpc>
                <a:spcPct val="90000"/>
              </a:lnSpc>
              <a:buFont typeface="Wingdings" pitchFamily="2" charset="2"/>
              <a:buNone/>
            </a:pPr>
            <a:endParaRPr lang="en-US" altLang="en-US" smtClean="0"/>
          </a:p>
          <a:p>
            <a:pPr eaLnBrk="1" hangingPunct="1">
              <a:lnSpc>
                <a:spcPct val="90000"/>
              </a:lnSpc>
              <a:buFont typeface="Wingdings" pitchFamily="2" charset="2"/>
              <a:buNone/>
            </a:pPr>
            <a:r>
              <a:rPr lang="en-US" altLang="en-US" smtClean="0"/>
              <a:t>The only way to get energy into a system is to do work on it.</a:t>
            </a:r>
          </a:p>
          <a:p>
            <a:pPr eaLnBrk="1" hangingPunct="1">
              <a:lnSpc>
                <a:spcPct val="90000"/>
              </a:lnSpc>
            </a:pPr>
            <a:endParaRPr lang="en-US" altLang="en-US" smtClean="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oter Placeholder 4"/>
          <p:cNvSpPr>
            <a:spLocks noGrp="1"/>
          </p:cNvSpPr>
          <p:nvPr>
            <p:ph type="ftr" sz="quarter" idx="11"/>
          </p:nvPr>
        </p:nvSpPr>
        <p:spPr>
          <a:noFill/>
        </p:spPr>
        <p:txBody>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eaLnBrk="1" hangingPunct="1">
              <a:spcBef>
                <a:spcPct val="0"/>
              </a:spcBef>
              <a:buClrTx/>
              <a:buSzTx/>
              <a:buFontTx/>
              <a:buNone/>
            </a:pPr>
            <a:r>
              <a:rPr lang="en-US" altLang="en-US" sz="1000" smtClean="0"/>
              <a:t>(c) Lanzafame 2007</a:t>
            </a:r>
          </a:p>
        </p:txBody>
      </p:sp>
      <p:sp>
        <p:nvSpPr>
          <p:cNvPr id="50179" name="Rectangle 2"/>
          <p:cNvSpPr>
            <a:spLocks noGrp="1" noChangeArrowheads="1"/>
          </p:cNvSpPr>
          <p:nvPr>
            <p:ph type="title"/>
          </p:nvPr>
        </p:nvSpPr>
        <p:spPr/>
        <p:txBody>
          <a:bodyPr/>
          <a:lstStyle/>
          <a:p>
            <a:pPr eaLnBrk="1" hangingPunct="1"/>
            <a:r>
              <a:rPr lang="en-US" altLang="en-US" smtClean="0"/>
              <a:t>Turning Potential into Kinetic</a:t>
            </a:r>
          </a:p>
        </p:txBody>
      </p:sp>
      <p:sp>
        <p:nvSpPr>
          <p:cNvPr id="50180" name="Rectangle 4"/>
          <p:cNvSpPr>
            <a:spLocks noChangeArrowheads="1"/>
          </p:cNvSpPr>
          <p:nvPr/>
        </p:nvSpPr>
        <p:spPr bwMode="auto">
          <a:xfrm>
            <a:off x="838200" y="2209800"/>
            <a:ext cx="1905000" cy="403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eaLnBrk="1" hangingPunct="1">
              <a:spcBef>
                <a:spcPct val="0"/>
              </a:spcBef>
              <a:buClrTx/>
              <a:buSzTx/>
              <a:buFontTx/>
              <a:buNone/>
            </a:pPr>
            <a:endParaRPr lang="en-US" altLang="en-US" sz="1800"/>
          </a:p>
        </p:txBody>
      </p:sp>
      <p:pic>
        <p:nvPicPr>
          <p:cNvPr id="50181" name="Picture 5" descr="j025187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1524000"/>
            <a:ext cx="1371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2" name="Line 6"/>
          <p:cNvSpPr>
            <a:spLocks noChangeShapeType="1"/>
          </p:cNvSpPr>
          <p:nvPr/>
        </p:nvSpPr>
        <p:spPr bwMode="auto">
          <a:xfrm>
            <a:off x="2438400" y="1905000"/>
            <a:ext cx="533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183" name="Rectangle 7"/>
          <p:cNvSpPr>
            <a:spLocks noChangeArrowheads="1"/>
          </p:cNvSpPr>
          <p:nvPr/>
        </p:nvSpPr>
        <p:spPr bwMode="auto">
          <a:xfrm>
            <a:off x="4724400" y="2057400"/>
            <a:ext cx="1905000" cy="403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eaLnBrk="1" hangingPunct="1">
              <a:spcBef>
                <a:spcPct val="0"/>
              </a:spcBef>
              <a:buClrTx/>
              <a:buSzTx/>
              <a:buFontTx/>
              <a:buNone/>
            </a:pPr>
            <a:endParaRPr lang="en-US" altLang="en-US" sz="1800"/>
          </a:p>
        </p:txBody>
      </p:sp>
      <p:pic>
        <p:nvPicPr>
          <p:cNvPr id="50184" name="Picture 8" descr="j025187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6972300" y="3238500"/>
            <a:ext cx="1371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5" name="Line 9"/>
          <p:cNvSpPr>
            <a:spLocks noChangeShapeType="1"/>
          </p:cNvSpPr>
          <p:nvPr/>
        </p:nvSpPr>
        <p:spPr bwMode="auto">
          <a:xfrm>
            <a:off x="8001000" y="3810000"/>
            <a:ext cx="533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186" name="Line 11"/>
          <p:cNvSpPr>
            <a:spLocks noChangeShapeType="1"/>
          </p:cNvSpPr>
          <p:nvPr/>
        </p:nvSpPr>
        <p:spPr bwMode="auto">
          <a:xfrm>
            <a:off x="7696200" y="43434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oter Placeholder 4"/>
          <p:cNvSpPr>
            <a:spLocks noGrp="1"/>
          </p:cNvSpPr>
          <p:nvPr>
            <p:ph type="ftr" sz="quarter" idx="11"/>
          </p:nvPr>
        </p:nvSpPr>
        <p:spPr>
          <a:noFill/>
        </p:spPr>
        <p:txBody>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eaLnBrk="1" hangingPunct="1">
              <a:spcBef>
                <a:spcPct val="0"/>
              </a:spcBef>
              <a:buClrTx/>
              <a:buSzTx/>
              <a:buFontTx/>
              <a:buNone/>
            </a:pPr>
            <a:r>
              <a:rPr lang="en-US" altLang="en-US" sz="1000" smtClean="0"/>
              <a:t>(c) Lanzafame 2007</a:t>
            </a:r>
          </a:p>
        </p:txBody>
      </p:sp>
      <p:sp>
        <p:nvSpPr>
          <p:cNvPr id="51203" name="Rectangle 2"/>
          <p:cNvSpPr>
            <a:spLocks noGrp="1" noChangeArrowheads="1"/>
          </p:cNvSpPr>
          <p:nvPr>
            <p:ph type="title"/>
          </p:nvPr>
        </p:nvSpPr>
        <p:spPr/>
        <p:txBody>
          <a:bodyPr/>
          <a:lstStyle/>
          <a:p>
            <a:pPr eaLnBrk="1" hangingPunct="1"/>
            <a:r>
              <a:rPr lang="en-US" altLang="en-US" smtClean="0"/>
              <a:t>Turning Potential into Kinetic</a:t>
            </a:r>
          </a:p>
        </p:txBody>
      </p:sp>
      <p:sp>
        <p:nvSpPr>
          <p:cNvPr id="51204" name="Rectangle 3"/>
          <p:cNvSpPr>
            <a:spLocks noChangeArrowheads="1"/>
          </p:cNvSpPr>
          <p:nvPr/>
        </p:nvSpPr>
        <p:spPr bwMode="auto">
          <a:xfrm>
            <a:off x="914400" y="1752600"/>
            <a:ext cx="1905000" cy="403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eaLnBrk="1" hangingPunct="1">
              <a:spcBef>
                <a:spcPct val="0"/>
              </a:spcBef>
              <a:buClrTx/>
              <a:buSzTx/>
              <a:buFontTx/>
              <a:buNone/>
            </a:pPr>
            <a:endParaRPr lang="en-US" altLang="en-US" sz="1800"/>
          </a:p>
        </p:txBody>
      </p:sp>
      <p:pic>
        <p:nvPicPr>
          <p:cNvPr id="51205" name="Picture 4" descr="j025187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1066800"/>
            <a:ext cx="1371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6" name="Line 5"/>
          <p:cNvSpPr>
            <a:spLocks noChangeShapeType="1"/>
          </p:cNvSpPr>
          <p:nvPr/>
        </p:nvSpPr>
        <p:spPr bwMode="auto">
          <a:xfrm>
            <a:off x="2438400" y="1905000"/>
            <a:ext cx="533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07" name="Rectangle 6"/>
          <p:cNvSpPr>
            <a:spLocks noChangeArrowheads="1"/>
          </p:cNvSpPr>
          <p:nvPr/>
        </p:nvSpPr>
        <p:spPr bwMode="auto">
          <a:xfrm>
            <a:off x="4724400" y="1676400"/>
            <a:ext cx="1905000" cy="403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eaLnBrk="1" hangingPunct="1">
              <a:spcBef>
                <a:spcPct val="0"/>
              </a:spcBef>
              <a:buClrTx/>
              <a:buSzTx/>
              <a:buFontTx/>
              <a:buNone/>
            </a:pPr>
            <a:endParaRPr lang="en-US" altLang="en-US" sz="1800"/>
          </a:p>
        </p:txBody>
      </p:sp>
      <p:pic>
        <p:nvPicPr>
          <p:cNvPr id="51208" name="Picture 7" descr="j025187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6972300" y="3162300"/>
            <a:ext cx="1371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9" name="Line 8"/>
          <p:cNvSpPr>
            <a:spLocks noChangeShapeType="1"/>
          </p:cNvSpPr>
          <p:nvPr/>
        </p:nvSpPr>
        <p:spPr bwMode="auto">
          <a:xfrm>
            <a:off x="8001000" y="3810000"/>
            <a:ext cx="533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10" name="Line 9"/>
          <p:cNvSpPr>
            <a:spLocks noChangeShapeType="1"/>
          </p:cNvSpPr>
          <p:nvPr/>
        </p:nvSpPr>
        <p:spPr bwMode="auto">
          <a:xfrm>
            <a:off x="7696200" y="43434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11" name="Text Box 10"/>
          <p:cNvSpPr txBox="1">
            <a:spLocks noChangeArrowheads="1"/>
          </p:cNvSpPr>
          <p:nvPr/>
        </p:nvSpPr>
        <p:spPr bwMode="auto">
          <a:xfrm>
            <a:off x="457200" y="5943600"/>
            <a:ext cx="30241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eaLnBrk="1" hangingPunct="1">
              <a:spcBef>
                <a:spcPct val="0"/>
              </a:spcBef>
              <a:buClrTx/>
              <a:buSzTx/>
              <a:buFontTx/>
              <a:buNone/>
            </a:pPr>
            <a:r>
              <a:rPr lang="en-US" altLang="en-US" sz="1800"/>
              <a:t>Kinetic (horizontal bike) </a:t>
            </a:r>
          </a:p>
          <a:p>
            <a:pPr eaLnBrk="1" hangingPunct="1">
              <a:spcBef>
                <a:spcPct val="0"/>
              </a:spcBef>
              <a:buClrTx/>
              <a:buSzTx/>
              <a:buFontTx/>
              <a:buNone/>
            </a:pPr>
            <a:r>
              <a:rPr lang="en-US" altLang="en-US" sz="1800"/>
              <a:t>+ potential (height</a:t>
            </a:r>
          </a:p>
        </p:txBody>
      </p:sp>
      <p:sp>
        <p:nvSpPr>
          <p:cNvPr id="51212" name="Text Box 11"/>
          <p:cNvSpPr txBox="1">
            <a:spLocks noChangeArrowheads="1"/>
          </p:cNvSpPr>
          <p:nvPr/>
        </p:nvSpPr>
        <p:spPr bwMode="auto">
          <a:xfrm>
            <a:off x="5029200" y="5943600"/>
            <a:ext cx="2973388"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eaLnBrk="1" hangingPunct="1">
              <a:spcBef>
                <a:spcPct val="0"/>
              </a:spcBef>
              <a:buClrTx/>
              <a:buSzTx/>
              <a:buFontTx/>
              <a:buNone/>
            </a:pPr>
            <a:r>
              <a:rPr lang="en-US" altLang="en-US" sz="1800"/>
              <a:t>Kinetic (horizontal bike)</a:t>
            </a:r>
          </a:p>
          <a:p>
            <a:pPr eaLnBrk="1" hangingPunct="1">
              <a:spcBef>
                <a:spcPct val="0"/>
              </a:spcBef>
              <a:buClrTx/>
              <a:buSzTx/>
              <a:buFontTx/>
              <a:buNone/>
            </a:pPr>
            <a:r>
              <a:rPr lang="en-US" altLang="en-US" sz="1800"/>
              <a:t>+ kinetic (vertical bike) </a:t>
            </a:r>
          </a:p>
          <a:p>
            <a:pPr eaLnBrk="1" hangingPunct="1">
              <a:spcBef>
                <a:spcPct val="0"/>
              </a:spcBef>
              <a:buClrTx/>
              <a:buSzTx/>
              <a:buFontTx/>
              <a:buNone/>
            </a:pPr>
            <a:r>
              <a:rPr lang="en-US" altLang="en-US" sz="1800"/>
              <a:t>+ potential (height)</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oter Placeholder 4"/>
          <p:cNvSpPr>
            <a:spLocks noGrp="1"/>
          </p:cNvSpPr>
          <p:nvPr>
            <p:ph type="ftr" sz="quarter" idx="11"/>
          </p:nvPr>
        </p:nvSpPr>
        <p:spPr>
          <a:noFill/>
        </p:spPr>
        <p:txBody>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eaLnBrk="1" hangingPunct="1">
              <a:spcBef>
                <a:spcPct val="0"/>
              </a:spcBef>
              <a:buClrTx/>
              <a:buSzTx/>
              <a:buFontTx/>
              <a:buNone/>
            </a:pPr>
            <a:r>
              <a:rPr lang="en-US" altLang="en-US" sz="1000" smtClean="0"/>
              <a:t>(c) Lanzafame 2007</a:t>
            </a:r>
          </a:p>
        </p:txBody>
      </p:sp>
      <p:sp>
        <p:nvSpPr>
          <p:cNvPr id="52227" name="Rectangle 2"/>
          <p:cNvSpPr>
            <a:spLocks noGrp="1" noChangeArrowheads="1"/>
          </p:cNvSpPr>
          <p:nvPr>
            <p:ph type="title"/>
          </p:nvPr>
        </p:nvSpPr>
        <p:spPr/>
        <p:txBody>
          <a:bodyPr/>
          <a:lstStyle/>
          <a:p>
            <a:pPr eaLnBrk="1" hangingPunct="1"/>
            <a:r>
              <a:rPr lang="en-US" altLang="en-US" smtClean="0"/>
              <a:t>Turning Potential into Kinetic</a:t>
            </a:r>
          </a:p>
        </p:txBody>
      </p:sp>
      <p:sp>
        <p:nvSpPr>
          <p:cNvPr id="52228" name="Rectangle 3"/>
          <p:cNvSpPr>
            <a:spLocks noChangeArrowheads="1"/>
          </p:cNvSpPr>
          <p:nvPr/>
        </p:nvSpPr>
        <p:spPr bwMode="auto">
          <a:xfrm>
            <a:off x="914400" y="1752600"/>
            <a:ext cx="1905000" cy="403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eaLnBrk="1" hangingPunct="1">
              <a:spcBef>
                <a:spcPct val="0"/>
              </a:spcBef>
              <a:buClrTx/>
              <a:buSzTx/>
              <a:buFontTx/>
              <a:buNone/>
            </a:pPr>
            <a:endParaRPr lang="en-US" altLang="en-US" sz="1800"/>
          </a:p>
        </p:txBody>
      </p:sp>
      <p:pic>
        <p:nvPicPr>
          <p:cNvPr id="52229" name="Picture 4" descr="j025187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1066800"/>
            <a:ext cx="1371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0" name="Line 5"/>
          <p:cNvSpPr>
            <a:spLocks noChangeShapeType="1"/>
          </p:cNvSpPr>
          <p:nvPr/>
        </p:nvSpPr>
        <p:spPr bwMode="auto">
          <a:xfrm>
            <a:off x="2438400" y="1905000"/>
            <a:ext cx="533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31" name="Rectangle 6"/>
          <p:cNvSpPr>
            <a:spLocks noChangeArrowheads="1"/>
          </p:cNvSpPr>
          <p:nvPr/>
        </p:nvSpPr>
        <p:spPr bwMode="auto">
          <a:xfrm>
            <a:off x="4724400" y="1676400"/>
            <a:ext cx="1905000" cy="403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eaLnBrk="1" hangingPunct="1">
              <a:spcBef>
                <a:spcPct val="0"/>
              </a:spcBef>
              <a:buClrTx/>
              <a:buSzTx/>
              <a:buFontTx/>
              <a:buNone/>
            </a:pPr>
            <a:endParaRPr lang="en-US" altLang="en-US" sz="1800"/>
          </a:p>
        </p:txBody>
      </p:sp>
      <p:pic>
        <p:nvPicPr>
          <p:cNvPr id="52232" name="Picture 7" descr="j025187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6743700" y="4914900"/>
            <a:ext cx="1371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3" name="Text Box 10"/>
          <p:cNvSpPr txBox="1">
            <a:spLocks noChangeArrowheads="1"/>
          </p:cNvSpPr>
          <p:nvPr/>
        </p:nvSpPr>
        <p:spPr bwMode="auto">
          <a:xfrm>
            <a:off x="457200" y="5943600"/>
            <a:ext cx="30241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eaLnBrk="1" hangingPunct="1">
              <a:spcBef>
                <a:spcPct val="0"/>
              </a:spcBef>
              <a:buClrTx/>
              <a:buSzTx/>
              <a:buFontTx/>
              <a:buNone/>
            </a:pPr>
            <a:r>
              <a:rPr lang="en-US" altLang="en-US" sz="1800"/>
              <a:t>Kinetic (horizontal bike) </a:t>
            </a:r>
          </a:p>
          <a:p>
            <a:pPr eaLnBrk="1" hangingPunct="1">
              <a:spcBef>
                <a:spcPct val="0"/>
              </a:spcBef>
              <a:buClrTx/>
              <a:buSzTx/>
              <a:buFontTx/>
              <a:buNone/>
            </a:pPr>
            <a:r>
              <a:rPr lang="en-US" altLang="en-US" sz="1800"/>
              <a:t>+ potential (height</a:t>
            </a:r>
          </a:p>
        </p:txBody>
      </p:sp>
      <p:sp>
        <p:nvSpPr>
          <p:cNvPr id="52234" name="Text Box 11"/>
          <p:cNvSpPr txBox="1">
            <a:spLocks noChangeArrowheads="1"/>
          </p:cNvSpPr>
          <p:nvPr/>
        </p:nvSpPr>
        <p:spPr bwMode="auto">
          <a:xfrm>
            <a:off x="5029200" y="5943600"/>
            <a:ext cx="22002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eaLnBrk="1" hangingPunct="1">
              <a:spcBef>
                <a:spcPct val="0"/>
              </a:spcBef>
              <a:buClrTx/>
              <a:buSzTx/>
              <a:buFontTx/>
              <a:buNone/>
            </a:pPr>
            <a:r>
              <a:rPr lang="en-US" altLang="en-US" sz="1800"/>
              <a:t>potential (height)</a:t>
            </a:r>
          </a:p>
          <a:p>
            <a:pPr eaLnBrk="1" hangingPunct="1">
              <a:spcBef>
                <a:spcPct val="0"/>
              </a:spcBef>
              <a:buClrTx/>
              <a:buSzTx/>
              <a:buFontTx/>
              <a:buNone/>
            </a:pPr>
            <a:r>
              <a:rPr lang="en-US" altLang="en-US" sz="1800"/>
              <a:t>+ heat (squash)</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4"/>
          <p:cNvSpPr>
            <a:spLocks noGrp="1"/>
          </p:cNvSpPr>
          <p:nvPr>
            <p:ph type="ftr" sz="quarter" idx="11"/>
          </p:nvPr>
        </p:nvSpPr>
        <p:spPr>
          <a:noFill/>
        </p:spPr>
        <p:txBody>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eaLnBrk="1" hangingPunct="1">
              <a:spcBef>
                <a:spcPct val="0"/>
              </a:spcBef>
              <a:buClrTx/>
              <a:buSzTx/>
              <a:buFontTx/>
              <a:buNone/>
            </a:pPr>
            <a:r>
              <a:rPr lang="en-US" altLang="en-US" sz="1000" smtClean="0"/>
              <a:t>(c) Lanzafame 2007</a:t>
            </a:r>
          </a:p>
        </p:txBody>
      </p:sp>
      <p:sp>
        <p:nvSpPr>
          <p:cNvPr id="7171" name="Rectangle 2"/>
          <p:cNvSpPr>
            <a:spLocks noGrp="1" noChangeArrowheads="1"/>
          </p:cNvSpPr>
          <p:nvPr>
            <p:ph type="title"/>
          </p:nvPr>
        </p:nvSpPr>
        <p:spPr/>
        <p:txBody>
          <a:bodyPr/>
          <a:lstStyle/>
          <a:p>
            <a:pPr eaLnBrk="1" hangingPunct="1"/>
            <a:r>
              <a:rPr lang="en-US" altLang="en-US" smtClean="0"/>
              <a:t>The Context of Chemistry</a:t>
            </a:r>
          </a:p>
        </p:txBody>
      </p:sp>
      <p:sp>
        <p:nvSpPr>
          <p:cNvPr id="7172" name="Rectangle 3"/>
          <p:cNvSpPr>
            <a:spLocks noGrp="1" noChangeArrowheads="1"/>
          </p:cNvSpPr>
          <p:nvPr>
            <p:ph type="body" idx="1"/>
          </p:nvPr>
        </p:nvSpPr>
        <p:spPr/>
        <p:txBody>
          <a:bodyPr/>
          <a:lstStyle/>
          <a:p>
            <a:pPr eaLnBrk="1" hangingPunct="1">
              <a:buFont typeface="Wingdings" pitchFamily="2" charset="2"/>
              <a:buNone/>
            </a:pPr>
            <a:r>
              <a:rPr lang="en-US" altLang="en-US" smtClean="0"/>
              <a:t>All of those seemingly unconnected concepts are really a series of questions that could be asked about the reactions and physical properties of molecules.</a:t>
            </a:r>
          </a:p>
        </p:txBody>
      </p:sp>
    </p:spTree>
  </p:cSld>
  <p:clrMapOvr>
    <a:masterClrMapping/>
  </p:clrMapOvr>
  <p:transition advTm="2800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4"/>
          <p:cNvSpPr>
            <a:spLocks noGrp="1"/>
          </p:cNvSpPr>
          <p:nvPr>
            <p:ph type="ftr" sz="quarter" idx="11"/>
          </p:nvPr>
        </p:nvSpPr>
        <p:spPr>
          <a:noFill/>
        </p:spPr>
        <p:txBody>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eaLnBrk="1" hangingPunct="1">
              <a:spcBef>
                <a:spcPct val="0"/>
              </a:spcBef>
              <a:buClrTx/>
              <a:buSzTx/>
              <a:buFontTx/>
              <a:buNone/>
            </a:pPr>
            <a:r>
              <a:rPr lang="en-US" altLang="en-US" sz="1000" smtClean="0"/>
              <a:t>(c) Lanzafame 2007</a:t>
            </a:r>
          </a:p>
        </p:txBody>
      </p:sp>
      <p:sp>
        <p:nvSpPr>
          <p:cNvPr id="53251" name="Rectangle 2"/>
          <p:cNvSpPr>
            <a:spLocks noGrp="1" noChangeArrowheads="1"/>
          </p:cNvSpPr>
          <p:nvPr>
            <p:ph type="title"/>
          </p:nvPr>
        </p:nvSpPr>
        <p:spPr/>
        <p:txBody>
          <a:bodyPr/>
          <a:lstStyle/>
          <a:p>
            <a:pPr eaLnBrk="1" hangingPunct="1"/>
            <a:endParaRPr lang="en-US" altLang="en-US" smtClean="0"/>
          </a:p>
        </p:txBody>
      </p:sp>
      <p:sp>
        <p:nvSpPr>
          <p:cNvPr id="53252" name="Rectangle 3"/>
          <p:cNvSpPr>
            <a:spLocks noGrp="1" noChangeArrowheads="1"/>
          </p:cNvSpPr>
          <p:nvPr>
            <p:ph type="body" idx="1"/>
          </p:nvPr>
        </p:nvSpPr>
        <p:spPr/>
        <p:txBody>
          <a:bodyPr/>
          <a:lstStyle/>
          <a:p>
            <a:pPr eaLnBrk="1" hangingPunct="1">
              <a:lnSpc>
                <a:spcPct val="90000"/>
              </a:lnSpc>
              <a:buFont typeface="Wingdings" pitchFamily="2" charset="2"/>
              <a:buNone/>
            </a:pPr>
            <a:r>
              <a:rPr lang="en-US" altLang="en-US" sz="2400" smtClean="0"/>
              <a:t>At ALL times, the total energy in the system is conserved (remains the same).</a:t>
            </a:r>
          </a:p>
          <a:p>
            <a:pPr eaLnBrk="1" hangingPunct="1">
              <a:lnSpc>
                <a:spcPct val="90000"/>
              </a:lnSpc>
              <a:buFont typeface="Wingdings" pitchFamily="2" charset="2"/>
              <a:buNone/>
            </a:pPr>
            <a:endParaRPr lang="en-US" altLang="en-US" sz="2400" smtClean="0"/>
          </a:p>
          <a:p>
            <a:pPr eaLnBrk="1" hangingPunct="1">
              <a:lnSpc>
                <a:spcPct val="90000"/>
              </a:lnSpc>
              <a:buFont typeface="Wingdings" pitchFamily="2" charset="2"/>
              <a:buNone/>
            </a:pPr>
            <a:r>
              <a:rPr lang="en-US" altLang="en-US" sz="2400" smtClean="0"/>
              <a:t>Total = kinetic + potential + heat</a:t>
            </a:r>
          </a:p>
          <a:p>
            <a:pPr eaLnBrk="1" hangingPunct="1">
              <a:lnSpc>
                <a:spcPct val="90000"/>
              </a:lnSpc>
              <a:buFont typeface="Wingdings" pitchFamily="2" charset="2"/>
              <a:buNone/>
            </a:pPr>
            <a:endParaRPr lang="en-US" altLang="en-US" sz="2400" smtClean="0"/>
          </a:p>
          <a:p>
            <a:pPr eaLnBrk="1" hangingPunct="1">
              <a:lnSpc>
                <a:spcPct val="90000"/>
              </a:lnSpc>
              <a:buFont typeface="Wingdings" pitchFamily="2" charset="2"/>
              <a:buNone/>
            </a:pPr>
            <a:r>
              <a:rPr lang="en-US" altLang="en-US" sz="2400" smtClean="0"/>
              <a:t>Heat is actually molecular kinetic energy</a:t>
            </a:r>
          </a:p>
          <a:p>
            <a:pPr eaLnBrk="1" hangingPunct="1">
              <a:lnSpc>
                <a:spcPct val="90000"/>
              </a:lnSpc>
              <a:buFont typeface="Wingdings" pitchFamily="2" charset="2"/>
              <a:buNone/>
            </a:pPr>
            <a:endParaRPr lang="en-US" altLang="en-US" sz="2400" smtClean="0"/>
          </a:p>
          <a:p>
            <a:pPr eaLnBrk="1" hangingPunct="1">
              <a:lnSpc>
                <a:spcPct val="90000"/>
              </a:lnSpc>
              <a:buFont typeface="Wingdings" pitchFamily="2" charset="2"/>
              <a:buNone/>
            </a:pPr>
            <a:r>
              <a:rPr lang="en-US" altLang="en-US" sz="2400" smtClean="0"/>
              <a:t>If you wanted to change the amount of energy in the system, you’d need to do WORK to add or subtract energy from the system (for example, carry the wrecked bike back up to the roof).</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oter Placeholder 4"/>
          <p:cNvSpPr>
            <a:spLocks noGrp="1"/>
          </p:cNvSpPr>
          <p:nvPr>
            <p:ph type="ftr" sz="quarter" idx="11"/>
          </p:nvPr>
        </p:nvSpPr>
        <p:spPr>
          <a:noFill/>
        </p:spPr>
        <p:txBody>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eaLnBrk="1" hangingPunct="1">
              <a:spcBef>
                <a:spcPct val="0"/>
              </a:spcBef>
              <a:buClrTx/>
              <a:buSzTx/>
              <a:buFontTx/>
              <a:buNone/>
            </a:pPr>
            <a:r>
              <a:rPr lang="en-US" altLang="en-US" sz="1000" smtClean="0"/>
              <a:t>(c) Lanzafame 2007</a:t>
            </a:r>
          </a:p>
        </p:txBody>
      </p:sp>
      <p:sp>
        <p:nvSpPr>
          <p:cNvPr id="54275" name="Rectangle 2"/>
          <p:cNvSpPr>
            <a:spLocks noGrp="1" noChangeArrowheads="1"/>
          </p:cNvSpPr>
          <p:nvPr>
            <p:ph type="title"/>
          </p:nvPr>
        </p:nvSpPr>
        <p:spPr/>
        <p:txBody>
          <a:bodyPr/>
          <a:lstStyle/>
          <a:p>
            <a:pPr eaLnBrk="1" hangingPunct="1"/>
            <a:r>
              <a:rPr lang="en-US" altLang="en-US" smtClean="0"/>
              <a:t>Chemical Energy</a:t>
            </a:r>
          </a:p>
        </p:txBody>
      </p:sp>
      <p:sp>
        <p:nvSpPr>
          <p:cNvPr id="54276" name="Rectangle 3"/>
          <p:cNvSpPr>
            <a:spLocks noGrp="1" noChangeArrowheads="1"/>
          </p:cNvSpPr>
          <p:nvPr>
            <p:ph type="body" idx="1"/>
          </p:nvPr>
        </p:nvSpPr>
        <p:spPr/>
        <p:txBody>
          <a:bodyPr/>
          <a:lstStyle/>
          <a:p>
            <a:pPr eaLnBrk="1" hangingPunct="1">
              <a:buFont typeface="Wingdings" pitchFamily="2" charset="2"/>
              <a:buNone/>
            </a:pPr>
            <a:r>
              <a:rPr lang="en-US" altLang="en-US" smtClean="0"/>
              <a:t>We will, at various times, explore the energy changes involved in molecular interactions (sadly, we don’t get to throw things off the building – we leave that to physicists.)</a:t>
            </a:r>
          </a:p>
          <a:p>
            <a:pPr eaLnBrk="1" hangingPunct="1">
              <a:buFont typeface="Wingdings" pitchFamily="2" charset="2"/>
              <a:buNone/>
            </a:pPr>
            <a:endParaRPr lang="en-US" altLang="en-US" smtClean="0"/>
          </a:p>
          <a:p>
            <a:pPr eaLnBrk="1" hangingPunct="1">
              <a:buFont typeface="Wingdings" pitchFamily="2" charset="2"/>
              <a:buNone/>
            </a:pPr>
            <a:r>
              <a:rPr lang="en-US" altLang="en-US" smtClean="0"/>
              <a:t>Stored chemical energy is a form of potential energy</a:t>
            </a:r>
          </a:p>
          <a:p>
            <a:pPr eaLnBrk="1" hangingPunct="1">
              <a:buFont typeface="Wingdings" pitchFamily="2" charset="2"/>
              <a:buNone/>
            </a:pPr>
            <a:endParaRPr lang="en-US" altLang="en-US" smtClean="0"/>
          </a:p>
          <a:p>
            <a:pPr eaLnBrk="1" hangingPunct="1">
              <a:buFont typeface="Wingdings" pitchFamily="2" charset="2"/>
              <a:buNone/>
            </a:pPr>
            <a:r>
              <a:rPr lang="en-US" altLang="en-US" smtClean="0"/>
              <a:t>Molecular motions are kinetic energy (heat)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oter Placeholder 4"/>
          <p:cNvSpPr>
            <a:spLocks noGrp="1"/>
          </p:cNvSpPr>
          <p:nvPr>
            <p:ph type="ftr" sz="quarter" idx="11"/>
          </p:nvPr>
        </p:nvSpPr>
        <p:spPr>
          <a:noFill/>
        </p:spPr>
        <p:txBody>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eaLnBrk="1" hangingPunct="1">
              <a:spcBef>
                <a:spcPct val="0"/>
              </a:spcBef>
              <a:buClrTx/>
              <a:buSzTx/>
              <a:buFontTx/>
              <a:buNone/>
            </a:pPr>
            <a:r>
              <a:rPr lang="en-US" altLang="en-US" sz="1000" smtClean="0"/>
              <a:t>(c) Lanzafame 2007</a:t>
            </a:r>
          </a:p>
        </p:txBody>
      </p:sp>
      <p:sp>
        <p:nvSpPr>
          <p:cNvPr id="8195" name="Rectangle 2"/>
          <p:cNvSpPr>
            <a:spLocks noGrp="1" noChangeArrowheads="1"/>
          </p:cNvSpPr>
          <p:nvPr>
            <p:ph type="title"/>
          </p:nvPr>
        </p:nvSpPr>
        <p:spPr/>
        <p:txBody>
          <a:bodyPr/>
          <a:lstStyle/>
          <a:p>
            <a:pPr eaLnBrk="1" hangingPunct="1"/>
            <a:r>
              <a:rPr lang="en-US" altLang="en-US" smtClean="0"/>
              <a:t>EVERYTHING is Chemistry</a:t>
            </a:r>
          </a:p>
        </p:txBody>
      </p:sp>
      <p:sp>
        <p:nvSpPr>
          <p:cNvPr id="8196" name="Rectangle 3"/>
          <p:cNvSpPr>
            <a:spLocks noGrp="1" noChangeArrowheads="1"/>
          </p:cNvSpPr>
          <p:nvPr>
            <p:ph type="body" idx="1"/>
          </p:nvPr>
        </p:nvSpPr>
        <p:spPr/>
        <p:txBody>
          <a:bodyPr/>
          <a:lstStyle/>
          <a:p>
            <a:pPr eaLnBrk="1" hangingPunct="1">
              <a:buFont typeface="Wingdings" pitchFamily="2" charset="2"/>
              <a:buNone/>
            </a:pPr>
            <a:r>
              <a:rPr lang="en-US" altLang="en-US" smtClean="0"/>
              <a:t>All substances are constructed of molecules.  Chemistry is the study of those molecules.</a:t>
            </a:r>
          </a:p>
          <a:p>
            <a:pPr eaLnBrk="1" hangingPunct="1">
              <a:buFont typeface="Wingdings" pitchFamily="2" charset="2"/>
              <a:buNone/>
            </a:pPr>
            <a:endParaRPr lang="en-US" altLang="en-US" smtClean="0"/>
          </a:p>
          <a:p>
            <a:pPr eaLnBrk="1" hangingPunct="1">
              <a:buFont typeface="Wingdings" pitchFamily="2" charset="2"/>
              <a:buNone/>
            </a:pPr>
            <a:r>
              <a:rPr lang="en-US" altLang="en-US" smtClean="0"/>
              <a:t>This study has 2 main areas of study.</a:t>
            </a:r>
          </a:p>
        </p:txBody>
      </p:sp>
    </p:spTree>
  </p:cSld>
  <p:clrMapOvr>
    <a:masterClrMapping/>
  </p:clrMapOvr>
  <p:transition advTm="44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4"/>
          <p:cNvSpPr>
            <a:spLocks noGrp="1"/>
          </p:cNvSpPr>
          <p:nvPr>
            <p:ph type="ftr" sz="quarter" idx="11"/>
          </p:nvPr>
        </p:nvSpPr>
        <p:spPr>
          <a:noFill/>
        </p:spPr>
        <p:txBody>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eaLnBrk="1" hangingPunct="1">
              <a:spcBef>
                <a:spcPct val="0"/>
              </a:spcBef>
              <a:buClrTx/>
              <a:buSzTx/>
              <a:buFontTx/>
              <a:buNone/>
            </a:pPr>
            <a:r>
              <a:rPr lang="en-US" altLang="en-US" sz="1000" smtClean="0"/>
              <a:t>(c) Lanzafame 2007</a:t>
            </a:r>
          </a:p>
        </p:txBody>
      </p:sp>
      <p:sp>
        <p:nvSpPr>
          <p:cNvPr id="9219" name="Rectangle 2"/>
          <p:cNvSpPr>
            <a:spLocks noGrp="1" noChangeArrowheads="1"/>
          </p:cNvSpPr>
          <p:nvPr>
            <p:ph type="title"/>
          </p:nvPr>
        </p:nvSpPr>
        <p:spPr/>
        <p:txBody>
          <a:bodyPr/>
          <a:lstStyle/>
          <a:p>
            <a:pPr eaLnBrk="1" hangingPunct="1"/>
            <a:r>
              <a:rPr lang="en-US" altLang="en-US" smtClean="0"/>
              <a:t>The Physical of Chemistry</a:t>
            </a:r>
          </a:p>
        </p:txBody>
      </p:sp>
      <p:sp>
        <p:nvSpPr>
          <p:cNvPr id="9220" name="Rectangle 3"/>
          <p:cNvSpPr>
            <a:spLocks noGrp="1" noChangeArrowheads="1"/>
          </p:cNvSpPr>
          <p:nvPr>
            <p:ph type="body" idx="1"/>
          </p:nvPr>
        </p:nvSpPr>
        <p:spPr/>
        <p:txBody>
          <a:bodyPr/>
          <a:lstStyle/>
          <a:p>
            <a:pPr marL="609600" indent="-609600" eaLnBrk="1" hangingPunct="1">
              <a:lnSpc>
                <a:spcPct val="90000"/>
              </a:lnSpc>
              <a:buFont typeface="Wingdings" pitchFamily="2" charset="2"/>
              <a:buNone/>
            </a:pPr>
            <a:r>
              <a:rPr lang="en-US" altLang="en-US" sz="2000" smtClean="0"/>
              <a:t>“What are their physical properties?”</a:t>
            </a:r>
          </a:p>
          <a:p>
            <a:pPr marL="609600" indent="-609600" eaLnBrk="1" hangingPunct="1">
              <a:lnSpc>
                <a:spcPct val="90000"/>
              </a:lnSpc>
              <a:buFont typeface="Wingdings" pitchFamily="2" charset="2"/>
              <a:buNone/>
            </a:pPr>
            <a:endParaRPr lang="en-US" altLang="en-US" sz="2000" smtClean="0"/>
          </a:p>
          <a:p>
            <a:pPr marL="609600" indent="-609600" eaLnBrk="1" hangingPunct="1">
              <a:lnSpc>
                <a:spcPct val="90000"/>
              </a:lnSpc>
              <a:buFontTx/>
              <a:buAutoNum type="arabicPeriod"/>
            </a:pPr>
            <a:r>
              <a:rPr lang="en-US" altLang="en-US" sz="2000" smtClean="0"/>
              <a:t>State of matter (solid, liquid, gas)</a:t>
            </a:r>
          </a:p>
          <a:p>
            <a:pPr marL="609600" indent="-609600" eaLnBrk="1" hangingPunct="1">
              <a:lnSpc>
                <a:spcPct val="90000"/>
              </a:lnSpc>
              <a:buFontTx/>
              <a:buAutoNum type="arabicPeriod"/>
            </a:pPr>
            <a:r>
              <a:rPr lang="en-US" altLang="en-US" sz="2000" smtClean="0"/>
              <a:t>Boiling point</a:t>
            </a:r>
          </a:p>
          <a:p>
            <a:pPr marL="609600" indent="-609600" eaLnBrk="1" hangingPunct="1">
              <a:lnSpc>
                <a:spcPct val="90000"/>
              </a:lnSpc>
              <a:buFontTx/>
              <a:buAutoNum type="arabicPeriod"/>
            </a:pPr>
            <a:r>
              <a:rPr lang="en-US" altLang="en-US" sz="2000" smtClean="0"/>
              <a:t>Freezing point</a:t>
            </a:r>
          </a:p>
          <a:p>
            <a:pPr marL="609600" indent="-609600" eaLnBrk="1" hangingPunct="1">
              <a:lnSpc>
                <a:spcPct val="90000"/>
              </a:lnSpc>
              <a:buFontTx/>
              <a:buAutoNum type="arabicPeriod"/>
            </a:pPr>
            <a:r>
              <a:rPr lang="en-US" altLang="en-US" sz="2000" smtClean="0"/>
              <a:t>Solubility in other liquids</a:t>
            </a:r>
          </a:p>
          <a:p>
            <a:pPr marL="609600" indent="-609600" eaLnBrk="1" hangingPunct="1">
              <a:lnSpc>
                <a:spcPct val="90000"/>
              </a:lnSpc>
              <a:buFontTx/>
              <a:buAutoNum type="arabicPeriod"/>
            </a:pPr>
            <a:r>
              <a:rPr lang="en-US" altLang="en-US" sz="2000" smtClean="0"/>
              <a:t>Malleability</a:t>
            </a:r>
          </a:p>
          <a:p>
            <a:pPr marL="609600" indent="-609600" eaLnBrk="1" hangingPunct="1">
              <a:lnSpc>
                <a:spcPct val="90000"/>
              </a:lnSpc>
              <a:buFontTx/>
              <a:buAutoNum type="arabicPeriod"/>
            </a:pPr>
            <a:r>
              <a:rPr lang="en-US" altLang="en-US" sz="2000" smtClean="0"/>
              <a:t>Electrical Conductivity</a:t>
            </a:r>
          </a:p>
          <a:p>
            <a:pPr marL="609600" indent="-609600" eaLnBrk="1" hangingPunct="1">
              <a:lnSpc>
                <a:spcPct val="90000"/>
              </a:lnSpc>
              <a:buFontTx/>
              <a:buAutoNum type="arabicPeriod"/>
            </a:pPr>
            <a:r>
              <a:rPr lang="en-US" altLang="en-US" sz="2000" smtClean="0"/>
              <a:t>Heat Conduction</a:t>
            </a:r>
          </a:p>
          <a:p>
            <a:pPr marL="609600" indent="-609600" eaLnBrk="1" hangingPunct="1">
              <a:lnSpc>
                <a:spcPct val="90000"/>
              </a:lnSpc>
              <a:buFontTx/>
              <a:buAutoNum type="arabicPeriod"/>
            </a:pPr>
            <a:r>
              <a:rPr lang="en-US" altLang="en-US" sz="2000" smtClean="0"/>
              <a:t>Tensile Strength</a:t>
            </a:r>
          </a:p>
          <a:p>
            <a:pPr marL="609600" indent="-609600" eaLnBrk="1" hangingPunct="1">
              <a:lnSpc>
                <a:spcPct val="90000"/>
              </a:lnSpc>
              <a:buFontTx/>
              <a:buAutoNum type="arabicPeriod"/>
            </a:pPr>
            <a:endParaRPr lang="en-US" altLang="en-US" sz="2000" smtClean="0"/>
          </a:p>
        </p:txBody>
      </p:sp>
    </p:spTree>
  </p:cSld>
  <p:clrMapOvr>
    <a:masterClrMapping/>
  </p:clrMapOvr>
  <p:transition advTm="55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4"/>
          <p:cNvSpPr>
            <a:spLocks noGrp="1"/>
          </p:cNvSpPr>
          <p:nvPr>
            <p:ph type="ftr" sz="quarter" idx="11"/>
          </p:nvPr>
        </p:nvSpPr>
        <p:spPr>
          <a:noFill/>
        </p:spPr>
        <p:txBody>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eaLnBrk="1" hangingPunct="1">
              <a:spcBef>
                <a:spcPct val="0"/>
              </a:spcBef>
              <a:buClrTx/>
              <a:buSzTx/>
              <a:buFontTx/>
              <a:buNone/>
            </a:pPr>
            <a:r>
              <a:rPr lang="en-US" altLang="en-US" sz="1000" smtClean="0"/>
              <a:t>(c) Lanzafame 2007</a:t>
            </a:r>
          </a:p>
        </p:txBody>
      </p:sp>
      <p:sp>
        <p:nvSpPr>
          <p:cNvPr id="10243" name="Rectangle 2"/>
          <p:cNvSpPr>
            <a:spLocks noGrp="1" noChangeArrowheads="1"/>
          </p:cNvSpPr>
          <p:nvPr>
            <p:ph type="title"/>
          </p:nvPr>
        </p:nvSpPr>
        <p:spPr/>
        <p:txBody>
          <a:bodyPr/>
          <a:lstStyle/>
          <a:p>
            <a:pPr eaLnBrk="1" hangingPunct="1"/>
            <a:r>
              <a:rPr lang="en-US" altLang="en-US" smtClean="0"/>
              <a:t>The Chemical of Chemistry</a:t>
            </a:r>
          </a:p>
        </p:txBody>
      </p:sp>
      <p:sp>
        <p:nvSpPr>
          <p:cNvPr id="10244" name="Rectangle 3"/>
          <p:cNvSpPr>
            <a:spLocks noGrp="1" noChangeArrowheads="1"/>
          </p:cNvSpPr>
          <p:nvPr>
            <p:ph type="body" idx="1"/>
          </p:nvPr>
        </p:nvSpPr>
        <p:spPr>
          <a:xfrm>
            <a:off x="685800" y="1981200"/>
            <a:ext cx="7772400" cy="4343400"/>
          </a:xfrm>
        </p:spPr>
        <p:txBody>
          <a:bodyPr/>
          <a:lstStyle/>
          <a:p>
            <a:pPr marL="609600" indent="-609600" eaLnBrk="1" hangingPunct="1">
              <a:lnSpc>
                <a:spcPct val="80000"/>
              </a:lnSpc>
              <a:buFont typeface="Wingdings" pitchFamily="2" charset="2"/>
              <a:buNone/>
            </a:pPr>
            <a:r>
              <a:rPr lang="en-US" altLang="en-US" sz="2000" smtClean="0"/>
              <a:t>What is the reactivity of the molecules?</a:t>
            </a:r>
          </a:p>
          <a:p>
            <a:pPr marL="609600" indent="-609600" eaLnBrk="1" hangingPunct="1">
              <a:lnSpc>
                <a:spcPct val="80000"/>
              </a:lnSpc>
              <a:buFont typeface="Wingdings" pitchFamily="2" charset="2"/>
              <a:buNone/>
            </a:pPr>
            <a:endParaRPr lang="en-US" altLang="en-US" sz="2000" smtClean="0"/>
          </a:p>
          <a:p>
            <a:pPr marL="609600" indent="-609600" eaLnBrk="1" hangingPunct="1">
              <a:lnSpc>
                <a:spcPct val="80000"/>
              </a:lnSpc>
              <a:buFontTx/>
              <a:buAutoNum type="arabicPeriod"/>
            </a:pPr>
            <a:r>
              <a:rPr lang="en-US" altLang="en-US" sz="2000" smtClean="0"/>
              <a:t>Will they react to form new substances with A, B, or C?</a:t>
            </a:r>
          </a:p>
          <a:p>
            <a:pPr marL="609600" indent="-609600" eaLnBrk="1" hangingPunct="1">
              <a:lnSpc>
                <a:spcPct val="80000"/>
              </a:lnSpc>
              <a:buFontTx/>
              <a:buAutoNum type="arabicPeriod"/>
            </a:pPr>
            <a:r>
              <a:rPr lang="en-US" altLang="en-US" sz="2000" smtClean="0"/>
              <a:t>How fast will that reaction occur?</a:t>
            </a:r>
          </a:p>
          <a:p>
            <a:pPr marL="609600" indent="-609600" eaLnBrk="1" hangingPunct="1">
              <a:lnSpc>
                <a:spcPct val="80000"/>
              </a:lnSpc>
              <a:buFontTx/>
              <a:buAutoNum type="arabicPeriod"/>
            </a:pPr>
            <a:r>
              <a:rPr lang="en-US" altLang="en-US" sz="2000" smtClean="0"/>
              <a:t>Are the likely products more stable than the reactants?</a:t>
            </a:r>
          </a:p>
          <a:p>
            <a:pPr marL="609600" indent="-609600" eaLnBrk="1" hangingPunct="1">
              <a:lnSpc>
                <a:spcPct val="80000"/>
              </a:lnSpc>
              <a:buFontTx/>
              <a:buAutoNum type="arabicPeriod"/>
            </a:pPr>
            <a:r>
              <a:rPr lang="en-US" altLang="en-US" sz="2000" smtClean="0"/>
              <a:t>What is the yield of the reaction?  What limits the yield of the reactions?</a:t>
            </a:r>
          </a:p>
          <a:p>
            <a:pPr marL="609600" indent="-609600" eaLnBrk="1" hangingPunct="1">
              <a:lnSpc>
                <a:spcPct val="80000"/>
              </a:lnSpc>
              <a:buFontTx/>
              <a:buAutoNum type="arabicPeriod"/>
            </a:pPr>
            <a:r>
              <a:rPr lang="en-US" altLang="en-US" sz="2000" smtClean="0"/>
              <a:t>Does the reaction create energy or require energy?</a:t>
            </a:r>
          </a:p>
          <a:p>
            <a:pPr marL="609600" indent="-609600" eaLnBrk="1" hangingPunct="1">
              <a:lnSpc>
                <a:spcPct val="80000"/>
              </a:lnSpc>
              <a:buFontTx/>
              <a:buAutoNum type="arabicPeriod"/>
            </a:pPr>
            <a:r>
              <a:rPr lang="en-US" altLang="en-US" sz="2000" smtClean="0"/>
              <a:t>Does the reaction use electrons or generate electrons?</a:t>
            </a:r>
          </a:p>
          <a:p>
            <a:pPr marL="609600" indent="-609600" eaLnBrk="1" hangingPunct="1">
              <a:lnSpc>
                <a:spcPct val="80000"/>
              </a:lnSpc>
              <a:buFontTx/>
              <a:buAutoNum type="arabicPeriod"/>
            </a:pPr>
            <a:r>
              <a:rPr lang="en-US" altLang="en-US" sz="2000" smtClean="0"/>
              <a:t>What is the structure of the new materials?</a:t>
            </a:r>
          </a:p>
          <a:p>
            <a:pPr marL="609600" indent="-609600" eaLnBrk="1" hangingPunct="1">
              <a:lnSpc>
                <a:spcPct val="80000"/>
              </a:lnSpc>
              <a:buFontTx/>
              <a:buAutoNum type="arabicPeriod"/>
            </a:pPr>
            <a:r>
              <a:rPr lang="en-US" altLang="en-US" sz="2000" smtClean="0"/>
              <a:t>Are any byproducts generated by the reaction?</a:t>
            </a:r>
          </a:p>
          <a:p>
            <a:pPr marL="609600" indent="-609600" eaLnBrk="1" hangingPunct="1">
              <a:lnSpc>
                <a:spcPct val="80000"/>
              </a:lnSpc>
              <a:buFontTx/>
              <a:buNone/>
            </a:pPr>
            <a:endParaRPr lang="en-US" altLang="en-US" sz="2000" smtClean="0"/>
          </a:p>
        </p:txBody>
      </p:sp>
    </p:spTree>
  </p:cSld>
  <p:clrMapOvr>
    <a:masterClrMapping/>
  </p:clrMapOvr>
  <p:transition advTm="194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4"/>
          <p:cNvSpPr>
            <a:spLocks noGrp="1"/>
          </p:cNvSpPr>
          <p:nvPr>
            <p:ph type="ftr" sz="quarter" idx="11"/>
          </p:nvPr>
        </p:nvSpPr>
        <p:spPr>
          <a:noFill/>
        </p:spPr>
        <p:txBody>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eaLnBrk="1" hangingPunct="1">
              <a:spcBef>
                <a:spcPct val="0"/>
              </a:spcBef>
              <a:buClrTx/>
              <a:buSzTx/>
              <a:buFontTx/>
              <a:buNone/>
            </a:pPr>
            <a:r>
              <a:rPr lang="en-US" altLang="en-US" sz="1000" smtClean="0"/>
              <a:t>(c) Lanzafame 2007</a:t>
            </a:r>
          </a:p>
        </p:txBody>
      </p:sp>
      <p:sp>
        <p:nvSpPr>
          <p:cNvPr id="11267" name="Rectangle 2"/>
          <p:cNvSpPr>
            <a:spLocks noGrp="1" noChangeArrowheads="1"/>
          </p:cNvSpPr>
          <p:nvPr>
            <p:ph type="title"/>
          </p:nvPr>
        </p:nvSpPr>
        <p:spPr/>
        <p:txBody>
          <a:bodyPr/>
          <a:lstStyle/>
          <a:p>
            <a:pPr eaLnBrk="1" hangingPunct="1"/>
            <a:r>
              <a:rPr lang="en-US" altLang="en-US" smtClean="0"/>
              <a:t>The Difference?</a:t>
            </a:r>
          </a:p>
        </p:txBody>
      </p:sp>
      <p:sp>
        <p:nvSpPr>
          <p:cNvPr id="11268" name="Rectangle 3"/>
          <p:cNvSpPr>
            <a:spLocks noGrp="1" noChangeArrowheads="1"/>
          </p:cNvSpPr>
          <p:nvPr>
            <p:ph type="body" idx="1"/>
          </p:nvPr>
        </p:nvSpPr>
        <p:spPr/>
        <p:txBody>
          <a:bodyPr/>
          <a:lstStyle/>
          <a:p>
            <a:pPr eaLnBrk="1" hangingPunct="1">
              <a:buFont typeface="Wingdings" pitchFamily="2" charset="2"/>
              <a:buNone/>
            </a:pPr>
            <a:r>
              <a:rPr lang="en-US" altLang="en-US" smtClean="0"/>
              <a:t>Chemical properties (&amp; changes) involve changes in COMPOSITION.</a:t>
            </a:r>
          </a:p>
          <a:p>
            <a:pPr eaLnBrk="1" hangingPunct="1">
              <a:buFont typeface="Wingdings" pitchFamily="2" charset="2"/>
              <a:buNone/>
            </a:pPr>
            <a:endParaRPr lang="en-US" altLang="en-US" smtClean="0"/>
          </a:p>
          <a:p>
            <a:pPr eaLnBrk="1" hangingPunct="1">
              <a:buFont typeface="Wingdings" pitchFamily="2" charset="2"/>
              <a:buNone/>
            </a:pPr>
            <a:r>
              <a:rPr lang="en-US" altLang="en-US" smtClean="0"/>
              <a:t>Physical properties (&amp; changes) involve a constant composition.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eve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Level</Template>
  <TotalTime>3678</TotalTime>
  <Words>1844</Words>
  <Application>Microsoft Office PowerPoint</Application>
  <PresentationFormat>On-screen Show (4:3)</PresentationFormat>
  <Paragraphs>296</Paragraphs>
  <Slides>51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Verdana</vt:lpstr>
      <vt:lpstr>Arial</vt:lpstr>
      <vt:lpstr>Garamond</vt:lpstr>
      <vt:lpstr>Wingdings</vt:lpstr>
      <vt:lpstr>Times New Roman</vt:lpstr>
      <vt:lpstr>Level</vt:lpstr>
      <vt:lpstr>Chemistry &amp;  The Scientific Method</vt:lpstr>
      <vt:lpstr>www.chemgod.com</vt:lpstr>
      <vt:lpstr>Why Chemistry?</vt:lpstr>
      <vt:lpstr>The Problem with Chemistry</vt:lpstr>
      <vt:lpstr>The Context of Chemistry</vt:lpstr>
      <vt:lpstr>EVERYTHING is Chemistry</vt:lpstr>
      <vt:lpstr>The Physical of Chemistry</vt:lpstr>
      <vt:lpstr>The Chemical of Chemistry</vt:lpstr>
      <vt:lpstr>The Difference?</vt:lpstr>
      <vt:lpstr>Example:</vt:lpstr>
      <vt:lpstr>Water boiling – physical change</vt:lpstr>
      <vt:lpstr>Rust </vt:lpstr>
      <vt:lpstr>Why they make you come here</vt:lpstr>
      <vt:lpstr>Questions are more important than answers</vt:lpstr>
      <vt:lpstr>Chemistry is Questions</vt:lpstr>
      <vt:lpstr>Chemistry is about Every Thing</vt:lpstr>
      <vt:lpstr>Building Blocks of Matter</vt:lpstr>
      <vt:lpstr>Divisible vs. Indivisible</vt:lpstr>
      <vt:lpstr>Divisible vs. Indivisible</vt:lpstr>
      <vt:lpstr>Molecules</vt:lpstr>
      <vt:lpstr>Molecules</vt:lpstr>
      <vt:lpstr>The Chemical vs. The Physical</vt:lpstr>
      <vt:lpstr>What if you have more than 1 type of molecule?</vt:lpstr>
      <vt:lpstr>Both have sugar, but…</vt:lpstr>
      <vt:lpstr>PowerPoint Presentation</vt:lpstr>
      <vt:lpstr>PowerPoint Presentation</vt:lpstr>
      <vt:lpstr>What is it?</vt:lpstr>
      <vt:lpstr>What is it?</vt:lpstr>
      <vt:lpstr>What is it?</vt:lpstr>
      <vt:lpstr>Questions??? </vt:lpstr>
      <vt:lpstr>PowerPoint Presentation</vt:lpstr>
      <vt:lpstr>PowerPoint Presentation</vt:lpstr>
      <vt:lpstr>Question</vt:lpstr>
      <vt:lpstr>PowerPoint Presentation</vt:lpstr>
      <vt:lpstr>Question</vt:lpstr>
      <vt:lpstr>PowerPoint Presentation</vt:lpstr>
      <vt:lpstr>PowerPoint Presentation</vt:lpstr>
      <vt:lpstr>Question</vt:lpstr>
      <vt:lpstr>PowerPoint Presentation</vt:lpstr>
      <vt:lpstr>Apple juice</vt:lpstr>
      <vt:lpstr>PowerPoint Presentation</vt:lpstr>
      <vt:lpstr>Summary</vt:lpstr>
      <vt:lpstr>A word about Energy…</vt:lpstr>
      <vt:lpstr>Energy</vt:lpstr>
      <vt:lpstr>PowerPoint Presentation</vt:lpstr>
      <vt:lpstr>Conservation of Energy</vt:lpstr>
      <vt:lpstr>Turning Potential into Kinetic</vt:lpstr>
      <vt:lpstr>Turning Potential into Kinetic</vt:lpstr>
      <vt:lpstr>Turning Potential into Kinetic</vt:lpstr>
      <vt:lpstr>PowerPoint Presentation</vt:lpstr>
      <vt:lpstr>Chemical Energy</vt:lpstr>
    </vt:vector>
  </TitlesOfParts>
  <Company>Rochester Institute of Technology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 Atoms, Molecules &amp; Ions I Sing</dc:title>
  <dc:creator>Joseph M. Lanzafame</dc:creator>
  <cp:lastModifiedBy>Joe</cp:lastModifiedBy>
  <cp:revision>32</cp:revision>
  <dcterms:created xsi:type="dcterms:W3CDTF">2006-11-13T17:13:40Z</dcterms:created>
  <dcterms:modified xsi:type="dcterms:W3CDTF">2014-07-22T15:18:02Z</dcterms:modified>
</cp:coreProperties>
</file>